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25"/>
  </p:notesMasterIdLst>
  <p:sldIdLst>
    <p:sldId id="266" r:id="rId2"/>
    <p:sldId id="271" r:id="rId3"/>
    <p:sldId id="256" r:id="rId4"/>
    <p:sldId id="289" r:id="rId5"/>
    <p:sldId id="290" r:id="rId6"/>
    <p:sldId id="280" r:id="rId7"/>
    <p:sldId id="291" r:id="rId8"/>
    <p:sldId id="277" r:id="rId9"/>
    <p:sldId id="283" r:id="rId10"/>
    <p:sldId id="279" r:id="rId11"/>
    <p:sldId id="278" r:id="rId12"/>
    <p:sldId id="281" r:id="rId13"/>
    <p:sldId id="276" r:id="rId14"/>
    <p:sldId id="275" r:id="rId15"/>
    <p:sldId id="293" r:id="rId16"/>
    <p:sldId id="287" r:id="rId17"/>
    <p:sldId id="285" r:id="rId18"/>
    <p:sldId id="288" r:id="rId19"/>
    <p:sldId id="282" r:id="rId20"/>
    <p:sldId id="292" r:id="rId21"/>
    <p:sldId id="274" r:id="rId22"/>
    <p:sldId id="286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Malave Campos" initials="JMC" lastIdx="2" clrIdx="0">
    <p:extLst>
      <p:ext uri="{19B8F6BF-5375-455C-9EA6-DF929625EA0E}">
        <p15:presenceInfo xmlns:p15="http://schemas.microsoft.com/office/powerpoint/2012/main" userId="S::JMalaveCampos@sensecorp.com::9fae0141-2cc8-4785-b15b-b35b0da2caf5" providerId="AD"/>
      </p:ext>
    </p:extLst>
  </p:cmAuthor>
  <p:cmAuthor id="2" name="jonasmalavec@hotmail.com" initials="jo" lastIdx="1" clrIdx="1">
    <p:extLst>
      <p:ext uri="{19B8F6BF-5375-455C-9EA6-DF929625EA0E}">
        <p15:presenceInfo xmlns:p15="http://schemas.microsoft.com/office/powerpoint/2012/main" userId="S::urn:spo:guest#jonasmalavec@hotmail.com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FC1E8E-75DE-4071-B3E7-3411A69AE430}" v="418" dt="2021-04-09T21:27:24.063"/>
    <p1510:client id="{EDB53634-B0BD-4482-86D6-8CED22FE6D86}" v="890" dt="2021-04-09T06:07:19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8" autoAdjust="0"/>
    <p:restoredTop sz="80779" autoAdjust="0"/>
  </p:normalViewPr>
  <p:slideViewPr>
    <p:cSldViewPr snapToGrid="0">
      <p:cViewPr varScale="1">
        <p:scale>
          <a:sx n="53" d="100"/>
          <a:sy n="53" d="100"/>
        </p:scale>
        <p:origin x="1123" y="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Malave Campos" userId="9fae0141-2cc8-4785-b15b-b35b0da2caf5" providerId="ADAL" clId="{D7FC1E8E-75DE-4071-B3E7-3411A69AE430}"/>
    <pc:docChg chg="undo custSel addSld delSld modSld sldOrd">
      <pc:chgData name="Jonas Malave Campos" userId="9fae0141-2cc8-4785-b15b-b35b0da2caf5" providerId="ADAL" clId="{D7FC1E8E-75DE-4071-B3E7-3411A69AE430}" dt="2021-04-10T00:06:09.861" v="6830" actId="2696"/>
      <pc:docMkLst>
        <pc:docMk/>
      </pc:docMkLst>
      <pc:sldChg chg="addSp delSp modSp mod modMedia setBg delAnim">
        <pc:chgData name="Jonas Malave Campos" userId="9fae0141-2cc8-4785-b15b-b35b0da2caf5" providerId="ADAL" clId="{D7FC1E8E-75DE-4071-B3E7-3411A69AE430}" dt="2021-04-09T21:27:50.723" v="6649" actId="1440"/>
        <pc:sldMkLst>
          <pc:docMk/>
          <pc:sldMk cId="889160389" sldId="256"/>
        </pc:sldMkLst>
        <pc:spChg chg="mod ord">
          <ac:chgData name="Jonas Malave Campos" userId="9fae0141-2cc8-4785-b15b-b35b0da2caf5" providerId="ADAL" clId="{D7FC1E8E-75DE-4071-B3E7-3411A69AE430}" dt="2021-04-09T21:08:08.224" v="6596" actId="113"/>
          <ac:spMkLst>
            <pc:docMk/>
            <pc:sldMk cId="889160389" sldId="256"/>
            <ac:spMk id="2" creationId="{F0DC8D15-6F5A-436C-8E41-DB4AB8D706A1}"/>
          </ac:spMkLst>
        </pc:spChg>
        <pc:spChg chg="add del">
          <ac:chgData name="Jonas Malave Campos" userId="9fae0141-2cc8-4785-b15b-b35b0da2caf5" providerId="ADAL" clId="{D7FC1E8E-75DE-4071-B3E7-3411A69AE430}" dt="2021-04-06T21:55:55.889" v="1750" actId="26606"/>
          <ac:spMkLst>
            <pc:docMk/>
            <pc:sldMk cId="889160389" sldId="256"/>
            <ac:spMk id="8" creationId="{C1DD1A8A-57D5-4A81-AD04-532B043C5611}"/>
          </ac:spMkLst>
        </pc:spChg>
        <pc:spChg chg="add del">
          <ac:chgData name="Jonas Malave Campos" userId="9fae0141-2cc8-4785-b15b-b35b0da2caf5" providerId="ADAL" clId="{D7FC1E8E-75DE-4071-B3E7-3411A69AE430}" dt="2021-04-06T21:55:55.889" v="1750" actId="26606"/>
          <ac:spMkLst>
            <pc:docMk/>
            <pc:sldMk cId="889160389" sldId="256"/>
            <ac:spMk id="10" creationId="{007891EC-4501-44ED-A8C8-B11B6DB767AB}"/>
          </ac:spMkLst>
        </pc:spChg>
        <pc:spChg chg="add del mod">
          <ac:chgData name="Jonas Malave Campos" userId="9fae0141-2cc8-4785-b15b-b35b0da2caf5" providerId="ADAL" clId="{D7FC1E8E-75DE-4071-B3E7-3411A69AE430}" dt="2021-04-09T16:02:33.227" v="3945" actId="478"/>
          <ac:spMkLst>
            <pc:docMk/>
            <pc:sldMk cId="889160389" sldId="256"/>
            <ac:spMk id="12" creationId="{5DF9848C-5067-49BE-8836-DBD306637AC9}"/>
          </ac:spMkLst>
        </pc:spChg>
        <pc:spChg chg="add mod">
          <ac:chgData name="Jonas Malave Campos" userId="9fae0141-2cc8-4785-b15b-b35b0da2caf5" providerId="ADAL" clId="{D7FC1E8E-75DE-4071-B3E7-3411A69AE430}" dt="2021-04-09T21:26:04.907" v="6632" actId="1076"/>
          <ac:spMkLst>
            <pc:docMk/>
            <pc:sldMk cId="889160389" sldId="256"/>
            <ac:spMk id="13" creationId="{793E5692-85AD-44AB-A75F-D3DF7940FFC7}"/>
          </ac:spMkLst>
        </pc:spChg>
        <pc:spChg chg="add mod">
          <ac:chgData name="Jonas Malave Campos" userId="9fae0141-2cc8-4785-b15b-b35b0da2caf5" providerId="ADAL" clId="{D7FC1E8E-75DE-4071-B3E7-3411A69AE430}" dt="2021-04-09T21:26:04.907" v="6632" actId="1076"/>
          <ac:spMkLst>
            <pc:docMk/>
            <pc:sldMk cId="889160389" sldId="256"/>
            <ac:spMk id="14" creationId="{D20BCC81-8344-4C0B-BE8D-9FD1C4D54305}"/>
          </ac:spMkLst>
        </pc:spChg>
        <pc:spChg chg="add mod">
          <ac:chgData name="Jonas Malave Campos" userId="9fae0141-2cc8-4785-b15b-b35b0da2caf5" providerId="ADAL" clId="{D7FC1E8E-75DE-4071-B3E7-3411A69AE430}" dt="2021-04-09T21:27:32.570" v="6647" actId="1076"/>
          <ac:spMkLst>
            <pc:docMk/>
            <pc:sldMk cId="889160389" sldId="256"/>
            <ac:spMk id="42" creationId="{221224BC-F9B0-4E83-9063-59C0A0CA48EE}"/>
          </ac:spMkLst>
        </pc:spChg>
        <pc:spChg chg="add mod">
          <ac:chgData name="Jonas Malave Campos" userId="9fae0141-2cc8-4785-b15b-b35b0da2caf5" providerId="ADAL" clId="{D7FC1E8E-75DE-4071-B3E7-3411A69AE430}" dt="2021-04-09T21:27:32.570" v="6647" actId="1076"/>
          <ac:spMkLst>
            <pc:docMk/>
            <pc:sldMk cId="889160389" sldId="256"/>
            <ac:spMk id="44" creationId="{671E902F-88F7-48AF-9FD6-4E272D1FF463}"/>
          </ac:spMkLst>
        </pc:spChg>
        <pc:spChg chg="add del">
          <ac:chgData name="Jonas Malave Campos" userId="9fae0141-2cc8-4785-b15b-b35b0da2caf5" providerId="ADAL" clId="{D7FC1E8E-75DE-4071-B3E7-3411A69AE430}" dt="2021-04-09T16:01:08.007" v="3899" actId="26606"/>
          <ac:spMkLst>
            <pc:docMk/>
            <pc:sldMk cId="889160389" sldId="256"/>
            <ac:spMk id="71" creationId="{A061BA2E-A388-41C5-B73A-B0FEB6B1029D}"/>
          </ac:spMkLst>
        </pc:spChg>
        <pc:spChg chg="add del">
          <ac:chgData name="Jonas Malave Campos" userId="9fae0141-2cc8-4785-b15b-b35b0da2caf5" providerId="ADAL" clId="{D7FC1E8E-75DE-4071-B3E7-3411A69AE430}" dt="2021-04-09T16:01:08.007" v="3899" actId="26606"/>
          <ac:spMkLst>
            <pc:docMk/>
            <pc:sldMk cId="889160389" sldId="256"/>
            <ac:spMk id="73" creationId="{76E192A2-3ED3-4081-8A86-A22B5114178F}"/>
          </ac:spMkLst>
        </pc:spChg>
        <pc:spChg chg="add del">
          <ac:chgData name="Jonas Malave Campos" userId="9fae0141-2cc8-4785-b15b-b35b0da2caf5" providerId="ADAL" clId="{D7FC1E8E-75DE-4071-B3E7-3411A69AE430}" dt="2021-04-09T16:01:08.007" v="3899" actId="26606"/>
          <ac:spMkLst>
            <pc:docMk/>
            <pc:sldMk cId="889160389" sldId="256"/>
            <ac:spMk id="75" creationId="{79F40191-0F44-4FD1-82CC-ACB507C14BE6}"/>
          </ac:spMkLst>
        </pc:spChg>
        <pc:spChg chg="add del">
          <ac:chgData name="Jonas Malave Campos" userId="9fae0141-2cc8-4785-b15b-b35b0da2caf5" providerId="ADAL" clId="{D7FC1E8E-75DE-4071-B3E7-3411A69AE430}" dt="2021-04-09T16:01:28.536" v="3908" actId="26606"/>
          <ac:spMkLst>
            <pc:docMk/>
            <pc:sldMk cId="889160389" sldId="256"/>
            <ac:spMk id="97" creationId="{78907291-9D6D-4740-81DB-441477BCA279}"/>
          </ac:spMkLst>
        </pc:spChg>
        <pc:spChg chg="add del">
          <ac:chgData name="Jonas Malave Campos" userId="9fae0141-2cc8-4785-b15b-b35b0da2caf5" providerId="ADAL" clId="{D7FC1E8E-75DE-4071-B3E7-3411A69AE430}" dt="2021-04-09T16:01:28.536" v="3908" actId="26606"/>
          <ac:spMkLst>
            <pc:docMk/>
            <pc:sldMk cId="889160389" sldId="256"/>
            <ac:spMk id="2052" creationId="{9D3A9E89-033E-4C4A-8C41-416DABFFD307}"/>
          </ac:spMkLst>
        </pc:spChg>
        <pc:spChg chg="add del">
          <ac:chgData name="Jonas Malave Campos" userId="9fae0141-2cc8-4785-b15b-b35b0da2caf5" providerId="ADAL" clId="{D7FC1E8E-75DE-4071-B3E7-3411A69AE430}" dt="2021-04-09T16:01:28.536" v="3908" actId="26606"/>
          <ac:spMkLst>
            <pc:docMk/>
            <pc:sldMk cId="889160389" sldId="256"/>
            <ac:spMk id="2053" creationId="{86293361-111E-427D-8E5B-256944AC8395}"/>
          </ac:spMkLst>
        </pc:spChg>
        <pc:grpChg chg="add del">
          <ac:chgData name="Jonas Malave Campos" userId="9fae0141-2cc8-4785-b15b-b35b0da2caf5" providerId="ADAL" clId="{D7FC1E8E-75DE-4071-B3E7-3411A69AE430}" dt="2021-04-09T16:01:28.536" v="3908" actId="26606"/>
          <ac:grpSpMkLst>
            <pc:docMk/>
            <pc:sldMk cId="889160389" sldId="256"/>
            <ac:grpSpMk id="2054" creationId="{9A19A3F5-314C-46CC-8695-7C6BFCACFE8C}"/>
          </ac:grpSpMkLst>
        </pc:grpChg>
        <pc:graphicFrameChg chg="add del mod">
          <ac:chgData name="Jonas Malave Campos" userId="9fae0141-2cc8-4785-b15b-b35b0da2caf5" providerId="ADAL" clId="{D7FC1E8E-75DE-4071-B3E7-3411A69AE430}" dt="2021-04-09T21:05:38.123" v="6570" actId="12084"/>
          <ac:graphicFrameMkLst>
            <pc:docMk/>
            <pc:sldMk cId="889160389" sldId="256"/>
            <ac:graphicFrameMk id="15" creationId="{B850E73A-EF96-4D40-80D4-01F4DB1BDB10}"/>
          </ac:graphicFrameMkLst>
        </pc:graphicFrameChg>
        <pc:picChg chg="add del mod">
          <ac:chgData name="Jonas Malave Campos" userId="9fae0141-2cc8-4785-b15b-b35b0da2caf5" providerId="ADAL" clId="{D7FC1E8E-75DE-4071-B3E7-3411A69AE430}" dt="2021-04-06T21:55:55.889" v="1750" actId="26606"/>
          <ac:picMkLst>
            <pc:docMk/>
            <pc:sldMk cId="889160389" sldId="256"/>
            <ac:picMk id="4" creationId="{8836E14C-B5C8-414D-AE81-BF83AC5AD935}"/>
          </ac:picMkLst>
        </pc:picChg>
        <pc:picChg chg="add del mod">
          <ac:chgData name="Jonas Malave Campos" userId="9fae0141-2cc8-4785-b15b-b35b0da2caf5" providerId="ADAL" clId="{D7FC1E8E-75DE-4071-B3E7-3411A69AE430}" dt="2021-04-09T16:01:30.894" v="3909" actId="478"/>
          <ac:picMkLst>
            <pc:docMk/>
            <pc:sldMk cId="889160389" sldId="256"/>
            <ac:picMk id="5" creationId="{4DD4781B-9E16-424E-8C6B-37A15D04BC0D}"/>
          </ac:picMkLst>
        </pc:picChg>
        <pc:picChg chg="add del mod">
          <ac:chgData name="Jonas Malave Campos" userId="9fae0141-2cc8-4785-b15b-b35b0da2caf5" providerId="ADAL" clId="{D7FC1E8E-75DE-4071-B3E7-3411A69AE430}" dt="2021-04-09T16:01:26.369" v="3906" actId="931"/>
          <ac:picMkLst>
            <pc:docMk/>
            <pc:sldMk cId="889160389" sldId="256"/>
            <ac:picMk id="7" creationId="{24CCEFD6-5ED7-4706-94BE-545903613082}"/>
          </ac:picMkLst>
        </pc:picChg>
        <pc:picChg chg="add del mod">
          <ac:chgData name="Jonas Malave Campos" userId="9fae0141-2cc8-4785-b15b-b35b0da2caf5" providerId="ADAL" clId="{D7FC1E8E-75DE-4071-B3E7-3411A69AE430}" dt="2021-04-09T21:27:50.723" v="6649" actId="1440"/>
          <ac:picMkLst>
            <pc:docMk/>
            <pc:sldMk cId="889160389" sldId="256"/>
            <ac:picMk id="11" creationId="{54EC95B9-B9B2-482F-B6A2-B4E5B9F9D0F5}"/>
          </ac:picMkLst>
        </pc:picChg>
        <pc:picChg chg="add mod ord">
          <ac:chgData name="Jonas Malave Campos" userId="9fae0141-2cc8-4785-b15b-b35b0da2caf5" providerId="ADAL" clId="{D7FC1E8E-75DE-4071-B3E7-3411A69AE430}" dt="2021-04-09T21:26:38.323" v="6639" actId="1440"/>
          <ac:picMkLst>
            <pc:docMk/>
            <pc:sldMk cId="889160389" sldId="256"/>
            <ac:picMk id="2050" creationId="{2AD7AE6D-DA02-4837-A26A-85F56FA654C8}"/>
          </ac:picMkLst>
        </pc:picChg>
      </pc:sldChg>
      <pc:sldChg chg="addSp delSp modSp mod modAnim modNotesTx">
        <pc:chgData name="Jonas Malave Campos" userId="9fae0141-2cc8-4785-b15b-b35b0da2caf5" providerId="ADAL" clId="{D7FC1E8E-75DE-4071-B3E7-3411A69AE430}" dt="2021-04-09T21:08:24.567" v="6601" actId="113"/>
        <pc:sldMkLst>
          <pc:docMk/>
          <pc:sldMk cId="915535768" sldId="259"/>
        </pc:sldMkLst>
        <pc:spChg chg="del mod">
          <ac:chgData name="Jonas Malave Campos" userId="9fae0141-2cc8-4785-b15b-b35b0da2caf5" providerId="ADAL" clId="{D7FC1E8E-75DE-4071-B3E7-3411A69AE430}" dt="2021-04-09T17:12:11.959" v="4844" actId="478"/>
          <ac:spMkLst>
            <pc:docMk/>
            <pc:sldMk cId="915535768" sldId="259"/>
            <ac:spMk id="2" creationId="{44340C07-2C88-4BA5-85FE-76D19C791FC8}"/>
          </ac:spMkLst>
        </pc:spChg>
        <pc:spChg chg="add mod">
          <ac:chgData name="Jonas Malave Campos" userId="9fae0141-2cc8-4785-b15b-b35b0da2caf5" providerId="ADAL" clId="{D7FC1E8E-75DE-4071-B3E7-3411A69AE430}" dt="2021-04-07T00:59:40.169" v="2460" actId="20577"/>
          <ac:spMkLst>
            <pc:docMk/>
            <pc:sldMk cId="915535768" sldId="259"/>
            <ac:spMk id="3" creationId="{5B527732-5D3A-4832-96FC-F3FEBA0F23DF}"/>
          </ac:spMkLst>
        </pc:spChg>
        <pc:spChg chg="add del mod">
          <ac:chgData name="Jonas Malave Campos" userId="9fae0141-2cc8-4785-b15b-b35b0da2caf5" providerId="ADAL" clId="{D7FC1E8E-75DE-4071-B3E7-3411A69AE430}" dt="2021-04-09T17:04:48.747" v="4830" actId="478"/>
          <ac:spMkLst>
            <pc:docMk/>
            <pc:sldMk cId="915535768" sldId="259"/>
            <ac:spMk id="4" creationId="{7B8B6C1D-2E48-4243-B4F4-384C81C9CFA9}"/>
          </ac:spMkLst>
        </pc:spChg>
        <pc:spChg chg="add del">
          <ac:chgData name="Jonas Malave Campos" userId="9fae0141-2cc8-4785-b15b-b35b0da2caf5" providerId="ADAL" clId="{D7FC1E8E-75DE-4071-B3E7-3411A69AE430}" dt="2021-04-09T17:05:36.575" v="4832" actId="478"/>
          <ac:spMkLst>
            <pc:docMk/>
            <pc:sldMk cId="915535768" sldId="259"/>
            <ac:spMk id="5" creationId="{C867B441-2C5F-4C86-8B13-A4ECE43BC3A9}"/>
          </ac:spMkLst>
        </pc:spChg>
        <pc:spChg chg="add del mod">
          <ac:chgData name="Jonas Malave Campos" userId="9fae0141-2cc8-4785-b15b-b35b0da2caf5" providerId="ADAL" clId="{D7FC1E8E-75DE-4071-B3E7-3411A69AE430}" dt="2021-04-09T17:05:45.686" v="4835" actId="478"/>
          <ac:spMkLst>
            <pc:docMk/>
            <pc:sldMk cId="915535768" sldId="259"/>
            <ac:spMk id="6" creationId="{CD93F09B-71B5-4BAF-8A50-B60935854413}"/>
          </ac:spMkLst>
        </pc:spChg>
        <pc:spChg chg="add del mod">
          <ac:chgData name="Jonas Malave Campos" userId="9fae0141-2cc8-4785-b15b-b35b0da2caf5" providerId="ADAL" clId="{D7FC1E8E-75DE-4071-B3E7-3411A69AE430}" dt="2021-04-09T17:05:51.726" v="4837" actId="478"/>
          <ac:spMkLst>
            <pc:docMk/>
            <pc:sldMk cId="915535768" sldId="259"/>
            <ac:spMk id="7" creationId="{597EBB5A-4AA4-4A2A-A112-E7B0E9800DD5}"/>
          </ac:spMkLst>
        </pc:spChg>
        <pc:spChg chg="mod">
          <ac:chgData name="Jonas Malave Campos" userId="9fae0141-2cc8-4785-b15b-b35b0da2caf5" providerId="ADAL" clId="{D7FC1E8E-75DE-4071-B3E7-3411A69AE430}" dt="2021-04-09T16:57:29.344" v="4802" actId="5793"/>
          <ac:spMkLst>
            <pc:docMk/>
            <pc:sldMk cId="915535768" sldId="259"/>
            <ac:spMk id="9" creationId="{A8F3B244-89EF-48FD-A28C-F3814DFCB7C1}"/>
          </ac:spMkLst>
        </pc:spChg>
        <pc:spChg chg="add del mod">
          <ac:chgData name="Jonas Malave Campos" userId="9fae0141-2cc8-4785-b15b-b35b0da2caf5" providerId="ADAL" clId="{D7FC1E8E-75DE-4071-B3E7-3411A69AE430}" dt="2021-04-09T17:12:16.975" v="4845" actId="478"/>
          <ac:spMkLst>
            <pc:docMk/>
            <pc:sldMk cId="915535768" sldId="259"/>
            <ac:spMk id="10" creationId="{79FC3B3B-E2A9-42AD-AF2E-D3618DA5CEDC}"/>
          </ac:spMkLst>
        </pc:spChg>
        <pc:spChg chg="add mod">
          <ac:chgData name="Jonas Malave Campos" userId="9fae0141-2cc8-4785-b15b-b35b0da2caf5" providerId="ADAL" clId="{D7FC1E8E-75DE-4071-B3E7-3411A69AE430}" dt="2021-04-09T21:08:24.567" v="6601" actId="113"/>
          <ac:spMkLst>
            <pc:docMk/>
            <pc:sldMk cId="915535768" sldId="259"/>
            <ac:spMk id="13" creationId="{81C57BDD-88B5-4027-A47F-8AC9ED34573B}"/>
          </ac:spMkLst>
        </pc:spChg>
        <pc:spChg chg="add mod">
          <ac:chgData name="Jonas Malave Campos" userId="9fae0141-2cc8-4785-b15b-b35b0da2caf5" providerId="ADAL" clId="{D7FC1E8E-75DE-4071-B3E7-3411A69AE430}" dt="2021-04-09T17:23:15.765" v="4898"/>
          <ac:spMkLst>
            <pc:docMk/>
            <pc:sldMk cId="915535768" sldId="259"/>
            <ac:spMk id="17" creationId="{AC8AC8E4-F817-4AEF-A6B9-35FB46CDECEF}"/>
          </ac:spMkLst>
        </pc:spChg>
        <pc:spChg chg="add mod">
          <ac:chgData name="Jonas Malave Campos" userId="9fae0141-2cc8-4785-b15b-b35b0da2caf5" providerId="ADAL" clId="{D7FC1E8E-75DE-4071-B3E7-3411A69AE430}" dt="2021-04-09T20:04:20.623" v="5479" actId="208"/>
          <ac:spMkLst>
            <pc:docMk/>
            <pc:sldMk cId="915535768" sldId="259"/>
            <ac:spMk id="18" creationId="{FD281C49-7417-4385-96ED-CCDE74F8F13D}"/>
          </ac:spMkLst>
        </pc:spChg>
        <pc:spChg chg="add mod">
          <ac:chgData name="Jonas Malave Campos" userId="9fae0141-2cc8-4785-b15b-b35b0da2caf5" providerId="ADAL" clId="{D7FC1E8E-75DE-4071-B3E7-3411A69AE430}" dt="2021-04-09T20:05:34.071" v="5489" actId="207"/>
          <ac:spMkLst>
            <pc:docMk/>
            <pc:sldMk cId="915535768" sldId="259"/>
            <ac:spMk id="19" creationId="{2D593ED9-71D8-4C94-BE4D-65F2098C54B2}"/>
          </ac:spMkLst>
        </pc:spChg>
        <pc:spChg chg="add mod">
          <ac:chgData name="Jonas Malave Campos" userId="9fae0141-2cc8-4785-b15b-b35b0da2caf5" providerId="ADAL" clId="{D7FC1E8E-75DE-4071-B3E7-3411A69AE430}" dt="2021-04-09T20:05:22.656" v="5488" actId="207"/>
          <ac:spMkLst>
            <pc:docMk/>
            <pc:sldMk cId="915535768" sldId="259"/>
            <ac:spMk id="20" creationId="{D8C0B0CD-2CC6-4891-B4A4-B9DD1B747790}"/>
          </ac:spMkLst>
        </pc:spChg>
        <pc:picChg chg="add del mod">
          <ac:chgData name="Jonas Malave Campos" userId="9fae0141-2cc8-4785-b15b-b35b0da2caf5" providerId="ADAL" clId="{D7FC1E8E-75DE-4071-B3E7-3411A69AE430}" dt="2021-04-09T20:00:13.694" v="5453" actId="478"/>
          <ac:picMkLst>
            <pc:docMk/>
            <pc:sldMk cId="915535768" sldId="259"/>
            <ac:picMk id="14" creationId="{DD2DC9BD-AC82-4F65-B87D-6227C6170648}"/>
          </ac:picMkLst>
        </pc:picChg>
        <pc:picChg chg="add del mod">
          <ac:chgData name="Jonas Malave Campos" userId="9fae0141-2cc8-4785-b15b-b35b0da2caf5" providerId="ADAL" clId="{D7FC1E8E-75DE-4071-B3E7-3411A69AE430}" dt="2021-04-09T20:01:06.260" v="5460" actId="478"/>
          <ac:picMkLst>
            <pc:docMk/>
            <pc:sldMk cId="915535768" sldId="259"/>
            <ac:picMk id="15" creationId="{E17340FB-248B-4924-881C-11FE9BC42F90}"/>
          </ac:picMkLst>
        </pc:picChg>
        <pc:picChg chg="add del mod">
          <ac:chgData name="Jonas Malave Campos" userId="9fae0141-2cc8-4785-b15b-b35b0da2caf5" providerId="ADAL" clId="{D7FC1E8E-75DE-4071-B3E7-3411A69AE430}" dt="2021-04-09T20:02:27.319" v="5469" actId="478"/>
          <ac:picMkLst>
            <pc:docMk/>
            <pc:sldMk cId="915535768" sldId="259"/>
            <ac:picMk id="16" creationId="{915AEB79-D92A-4432-8C8D-837514D19419}"/>
          </ac:picMkLst>
        </pc:picChg>
        <pc:picChg chg="add del mod">
          <ac:chgData name="Jonas Malave Campos" userId="9fae0141-2cc8-4785-b15b-b35b0da2caf5" providerId="ADAL" clId="{D7FC1E8E-75DE-4071-B3E7-3411A69AE430}" dt="2021-04-09T17:11:52.440" v="4840" actId="478"/>
          <ac:picMkLst>
            <pc:docMk/>
            <pc:sldMk cId="915535768" sldId="259"/>
            <ac:picMk id="3082" creationId="{2479422E-B6F9-4E82-A793-95924ADB2EDB}"/>
          </ac:picMkLst>
        </pc:picChg>
        <pc:picChg chg="add mod">
          <ac:chgData name="Jonas Malave Campos" userId="9fae0141-2cc8-4785-b15b-b35b0da2caf5" providerId="ADAL" clId="{D7FC1E8E-75DE-4071-B3E7-3411A69AE430}" dt="2021-04-09T17:15:14.094" v="4884" actId="1076"/>
          <ac:picMkLst>
            <pc:docMk/>
            <pc:sldMk cId="915535768" sldId="259"/>
            <ac:picMk id="3084" creationId="{39A5CBE1-7318-420C-A410-8305C36C0FAB}"/>
          </ac:picMkLst>
        </pc:picChg>
        <pc:picChg chg="add del">
          <ac:chgData name="Jonas Malave Campos" userId="9fae0141-2cc8-4785-b15b-b35b0da2caf5" providerId="ADAL" clId="{D7FC1E8E-75DE-4071-B3E7-3411A69AE430}" dt="2021-04-09T20:00:16.270" v="5455" actId="478"/>
          <ac:picMkLst>
            <pc:docMk/>
            <pc:sldMk cId="915535768" sldId="259"/>
            <ac:picMk id="3086" creationId="{59D08DEA-C070-40D1-96E7-B9184BC7CA9E}"/>
          </ac:picMkLst>
        </pc:picChg>
        <pc:picChg chg="add mod">
          <ac:chgData name="Jonas Malave Campos" userId="9fae0141-2cc8-4785-b15b-b35b0da2caf5" providerId="ADAL" clId="{D7FC1E8E-75DE-4071-B3E7-3411A69AE430}" dt="2021-04-09T20:03:57.268" v="5476"/>
          <ac:picMkLst>
            <pc:docMk/>
            <pc:sldMk cId="915535768" sldId="259"/>
            <ac:picMk id="3088" creationId="{479263FC-6289-490F-B087-54269B624541}"/>
          </ac:picMkLst>
        </pc:picChg>
        <pc:picChg chg="add del">
          <ac:chgData name="Jonas Malave Campos" userId="9fae0141-2cc8-4785-b15b-b35b0da2caf5" providerId="ADAL" clId="{D7FC1E8E-75DE-4071-B3E7-3411A69AE430}" dt="2021-04-09T20:01:10.261" v="5462" actId="478"/>
          <ac:picMkLst>
            <pc:docMk/>
            <pc:sldMk cId="915535768" sldId="259"/>
            <ac:picMk id="3090" creationId="{CC015FB2-FC3E-4710-A28C-7F179CD4A145}"/>
          </ac:picMkLst>
        </pc:picChg>
        <pc:picChg chg="add mod">
          <ac:chgData name="Jonas Malave Campos" userId="9fae0141-2cc8-4785-b15b-b35b0da2caf5" providerId="ADAL" clId="{D7FC1E8E-75DE-4071-B3E7-3411A69AE430}" dt="2021-04-09T20:18:14.561" v="5521" actId="1037"/>
          <ac:picMkLst>
            <pc:docMk/>
            <pc:sldMk cId="915535768" sldId="259"/>
            <ac:picMk id="3092" creationId="{AD2E8B01-2655-414C-816F-18663BAB8FAF}"/>
          </ac:picMkLst>
        </pc:picChg>
        <pc:picChg chg="add mod">
          <ac:chgData name="Jonas Malave Campos" userId="9fae0141-2cc8-4785-b15b-b35b0da2caf5" providerId="ADAL" clId="{D7FC1E8E-75DE-4071-B3E7-3411A69AE430}" dt="2021-04-09T20:04:39.755" v="5482"/>
          <ac:picMkLst>
            <pc:docMk/>
            <pc:sldMk cId="915535768" sldId="259"/>
            <ac:picMk id="3094" creationId="{C88E5A5A-8838-4962-8B8D-6DEBDEF59EB7}"/>
          </ac:picMkLst>
        </pc:picChg>
      </pc:sldChg>
      <pc:sldChg chg="addSp delSp modSp mod setBg addAnim delAnim modAnim delDesignElem modNotesTx">
        <pc:chgData name="Jonas Malave Campos" userId="9fae0141-2cc8-4785-b15b-b35b0da2caf5" providerId="ADAL" clId="{D7FC1E8E-75DE-4071-B3E7-3411A69AE430}" dt="2021-04-09T21:08:14.631" v="6598" actId="113"/>
        <pc:sldMkLst>
          <pc:docMk/>
          <pc:sldMk cId="4073105730" sldId="260"/>
        </pc:sldMkLst>
        <pc:spChg chg="mod">
          <ac:chgData name="Jonas Malave Campos" userId="9fae0141-2cc8-4785-b15b-b35b0da2caf5" providerId="ADAL" clId="{D7FC1E8E-75DE-4071-B3E7-3411A69AE430}" dt="2021-04-09T21:08:14.631" v="6598" actId="113"/>
          <ac:spMkLst>
            <pc:docMk/>
            <pc:sldMk cId="4073105730" sldId="260"/>
            <ac:spMk id="2" creationId="{6E2AB418-4FAF-4728-8ED9-E576068419B3}"/>
          </ac:spMkLst>
        </pc:spChg>
        <pc:spChg chg="add del mod">
          <ac:chgData name="Jonas Malave Campos" userId="9fae0141-2cc8-4785-b15b-b35b0da2caf5" providerId="ADAL" clId="{D7FC1E8E-75DE-4071-B3E7-3411A69AE430}" dt="2021-04-06T20:39:52.015" v="1209" actId="26606"/>
          <ac:spMkLst>
            <pc:docMk/>
            <pc:sldMk cId="4073105730" sldId="260"/>
            <ac:spMk id="4" creationId="{F5FC7CAD-4EDA-4C03-BC3B-D37EDC19B3E1}"/>
          </ac:spMkLst>
        </pc:spChg>
        <pc:spChg chg="add del">
          <ac:chgData name="Jonas Malave Campos" userId="9fae0141-2cc8-4785-b15b-b35b0da2caf5" providerId="ADAL" clId="{D7FC1E8E-75DE-4071-B3E7-3411A69AE430}" dt="2021-04-06T20:39:52.006" v="1208" actId="26606"/>
          <ac:spMkLst>
            <pc:docMk/>
            <pc:sldMk cId="4073105730" sldId="260"/>
            <ac:spMk id="9" creationId="{F5FC7CAD-4EDA-4C03-BC3B-D37EDC19B3E1}"/>
          </ac:spMkLst>
        </pc:spChg>
        <pc:spChg chg="add del">
          <ac:chgData name="Jonas Malave Campos" userId="9fae0141-2cc8-4785-b15b-b35b0da2caf5" providerId="ADAL" clId="{D7FC1E8E-75DE-4071-B3E7-3411A69AE430}" dt="2021-04-06T20:39:52.006" v="1208" actId="26606"/>
          <ac:spMkLst>
            <pc:docMk/>
            <pc:sldMk cId="4073105730" sldId="260"/>
            <ac:spMk id="10" creationId="{59A309A7-1751-4ABE-A3C1-EEC40366AD89}"/>
          </ac:spMkLst>
        </pc:spChg>
        <pc:spChg chg="add del mod">
          <ac:chgData name="Jonas Malave Campos" userId="9fae0141-2cc8-4785-b15b-b35b0da2caf5" providerId="ADAL" clId="{D7FC1E8E-75DE-4071-B3E7-3411A69AE430}" dt="2021-04-09T15:24:22.549" v="2503" actId="478"/>
          <ac:spMkLst>
            <pc:docMk/>
            <pc:sldMk cId="4073105730" sldId="260"/>
            <ac:spMk id="11" creationId="{2F5ADC92-FE5D-4C96-AABB-888AB62BBDE0}"/>
          </ac:spMkLst>
        </pc:spChg>
        <pc:spChg chg="add del">
          <ac:chgData name="Jonas Malave Campos" userId="9fae0141-2cc8-4785-b15b-b35b0da2caf5" providerId="ADAL" clId="{D7FC1E8E-75DE-4071-B3E7-3411A69AE430}" dt="2021-04-06T20:39:52.006" v="1208" actId="26606"/>
          <ac:spMkLst>
            <pc:docMk/>
            <pc:sldMk cId="4073105730" sldId="260"/>
            <ac:spMk id="12" creationId="{967D8EB6-EAE1-4F9C-B398-83321E287204}"/>
          </ac:spMkLst>
        </pc:spChg>
        <pc:spChg chg="add del">
          <ac:chgData name="Jonas Malave Campos" userId="9fae0141-2cc8-4785-b15b-b35b0da2caf5" providerId="ADAL" clId="{D7FC1E8E-75DE-4071-B3E7-3411A69AE430}" dt="2021-04-09T15:24:19.838" v="2500" actId="478"/>
          <ac:spMkLst>
            <pc:docMk/>
            <pc:sldMk cId="4073105730" sldId="260"/>
            <ac:spMk id="13" creationId="{510AD13C-96BF-4787-8E8B-857C878749CE}"/>
          </ac:spMkLst>
        </pc:spChg>
        <pc:spChg chg="add del">
          <ac:chgData name="Jonas Malave Campos" userId="9fae0141-2cc8-4785-b15b-b35b0da2caf5" providerId="ADAL" clId="{D7FC1E8E-75DE-4071-B3E7-3411A69AE430}" dt="2021-04-06T20:42:17.278" v="1213" actId="26606"/>
          <ac:spMkLst>
            <pc:docMk/>
            <pc:sldMk cId="4073105730" sldId="260"/>
            <ac:spMk id="14" creationId="{FF0330B1-AAAC-427D-8A95-40380162BC65}"/>
          </ac:spMkLst>
        </pc:spChg>
        <pc:spChg chg="add del">
          <ac:chgData name="Jonas Malave Campos" userId="9fae0141-2cc8-4785-b15b-b35b0da2caf5" providerId="ADAL" clId="{D7FC1E8E-75DE-4071-B3E7-3411A69AE430}" dt="2021-04-06T20:42:17.278" v="1213" actId="26606"/>
          <ac:spMkLst>
            <pc:docMk/>
            <pc:sldMk cId="4073105730" sldId="260"/>
            <ac:spMk id="15" creationId="{F5FC7CAD-4EDA-4C03-BC3B-D37EDC19B3E1}"/>
          </ac:spMkLst>
        </pc:spChg>
        <pc:spChg chg="add del mod">
          <ac:chgData name="Jonas Malave Campos" userId="9fae0141-2cc8-4785-b15b-b35b0da2caf5" providerId="ADAL" clId="{D7FC1E8E-75DE-4071-B3E7-3411A69AE430}" dt="2021-04-09T16:41:10.722" v="4363" actId="207"/>
          <ac:spMkLst>
            <pc:docMk/>
            <pc:sldMk cId="4073105730" sldId="260"/>
            <ac:spMk id="16" creationId="{50F15609-1EA7-4149-A05A-6E6E1E1CE22F}"/>
          </ac:spMkLst>
        </pc:spChg>
        <pc:spChg chg="add del mod">
          <ac:chgData name="Jonas Malave Campos" userId="9fae0141-2cc8-4785-b15b-b35b0da2caf5" providerId="ADAL" clId="{D7FC1E8E-75DE-4071-B3E7-3411A69AE430}" dt="2021-04-09T21:07:28.642" v="6580" actId="14100"/>
          <ac:spMkLst>
            <pc:docMk/>
            <pc:sldMk cId="4073105730" sldId="260"/>
            <ac:spMk id="18" creationId="{4ADD0EE2-26EB-4D41-A4A3-6999A5421280}"/>
          </ac:spMkLst>
        </pc:spChg>
        <pc:spChg chg="add mod">
          <ac:chgData name="Jonas Malave Campos" userId="9fae0141-2cc8-4785-b15b-b35b0da2caf5" providerId="ADAL" clId="{D7FC1E8E-75DE-4071-B3E7-3411A69AE430}" dt="2021-04-06T21:56:38.907" v="1794" actId="20577"/>
          <ac:spMkLst>
            <pc:docMk/>
            <pc:sldMk cId="4073105730" sldId="260"/>
            <ac:spMk id="19" creationId="{F5FC7CAD-4EDA-4C03-BC3B-D37EDC19B3E1}"/>
          </ac:spMkLst>
        </pc:spChg>
        <pc:spChg chg="add del">
          <ac:chgData name="Jonas Malave Campos" userId="9fae0141-2cc8-4785-b15b-b35b0da2caf5" providerId="ADAL" clId="{D7FC1E8E-75DE-4071-B3E7-3411A69AE430}" dt="2021-04-09T15:42:47.673" v="3250"/>
          <ac:spMkLst>
            <pc:docMk/>
            <pc:sldMk cId="4073105730" sldId="260"/>
            <ac:spMk id="20" creationId="{5DD103AA-7536-490B-973F-73CA63A7ED09}"/>
          </ac:spMkLst>
        </pc:spChg>
        <pc:spChg chg="add del mod">
          <ac:chgData name="Jonas Malave Campos" userId="9fae0141-2cc8-4785-b15b-b35b0da2caf5" providerId="ADAL" clId="{D7FC1E8E-75DE-4071-B3E7-3411A69AE430}" dt="2021-04-09T15:24:20.718" v="2501" actId="478"/>
          <ac:spMkLst>
            <pc:docMk/>
            <pc:sldMk cId="4073105730" sldId="260"/>
            <ac:spMk id="21" creationId="{FEC1A23E-28B3-467A-8102-B692B954D188}"/>
          </ac:spMkLst>
        </pc:spChg>
        <pc:spChg chg="add del mod">
          <ac:chgData name="Jonas Malave Campos" userId="9fae0141-2cc8-4785-b15b-b35b0da2caf5" providerId="ADAL" clId="{D7FC1E8E-75DE-4071-B3E7-3411A69AE430}" dt="2021-04-09T15:24:21.981" v="2502" actId="478"/>
          <ac:spMkLst>
            <pc:docMk/>
            <pc:sldMk cId="4073105730" sldId="260"/>
            <ac:spMk id="22" creationId="{15DC6028-3C1F-48B0-B2E6-02F26EAC34B4}"/>
          </ac:spMkLst>
        </pc:spChg>
        <pc:spChg chg="add del mod">
          <ac:chgData name="Jonas Malave Campos" userId="9fae0141-2cc8-4785-b15b-b35b0da2caf5" providerId="ADAL" clId="{D7FC1E8E-75DE-4071-B3E7-3411A69AE430}" dt="2021-04-09T21:07:28.642" v="6580" actId="14100"/>
          <ac:spMkLst>
            <pc:docMk/>
            <pc:sldMk cId="4073105730" sldId="260"/>
            <ac:spMk id="23" creationId="{811EC1D0-74C0-4997-B0FC-CB337AD9D064}"/>
          </ac:spMkLst>
        </pc:spChg>
        <pc:spChg chg="add del mod">
          <ac:chgData name="Jonas Malave Campos" userId="9fae0141-2cc8-4785-b15b-b35b0da2caf5" providerId="ADAL" clId="{D7FC1E8E-75DE-4071-B3E7-3411A69AE430}" dt="2021-04-09T21:07:28.642" v="6580" actId="14100"/>
          <ac:spMkLst>
            <pc:docMk/>
            <pc:sldMk cId="4073105730" sldId="260"/>
            <ac:spMk id="24" creationId="{F85AF5E6-F3E1-4A84-9EA7-62CB56503770}"/>
          </ac:spMkLst>
        </pc:spChg>
        <pc:spChg chg="add del mod">
          <ac:chgData name="Jonas Malave Campos" userId="9fae0141-2cc8-4785-b15b-b35b0da2caf5" providerId="ADAL" clId="{D7FC1E8E-75DE-4071-B3E7-3411A69AE430}" dt="2021-04-09T21:07:28.642" v="6580" actId="14100"/>
          <ac:spMkLst>
            <pc:docMk/>
            <pc:sldMk cId="4073105730" sldId="260"/>
            <ac:spMk id="25" creationId="{6F37328C-2B2E-4224-B0DC-B56003F47A5E}"/>
          </ac:spMkLst>
        </pc:spChg>
        <pc:spChg chg="add del mod">
          <ac:chgData name="Jonas Malave Campos" userId="9fae0141-2cc8-4785-b15b-b35b0da2caf5" providerId="ADAL" clId="{D7FC1E8E-75DE-4071-B3E7-3411A69AE430}" dt="2021-04-09T16:35:17.730" v="4293" actId="11529"/>
          <ac:spMkLst>
            <pc:docMk/>
            <pc:sldMk cId="4073105730" sldId="260"/>
            <ac:spMk id="26" creationId="{D52FB3B9-B43D-4F63-85BA-13FDA8A0B093}"/>
          </ac:spMkLst>
        </pc:spChg>
        <pc:graphicFrameChg chg="add del">
          <ac:chgData name="Jonas Malave Campos" userId="9fae0141-2cc8-4785-b15b-b35b0da2caf5" providerId="ADAL" clId="{D7FC1E8E-75DE-4071-B3E7-3411A69AE430}" dt="2021-04-06T20:39:51.494" v="1206" actId="26606"/>
          <ac:graphicFrameMkLst>
            <pc:docMk/>
            <pc:sldMk cId="4073105730" sldId="260"/>
            <ac:graphicFrameMk id="7" creationId="{5D0B0FA4-12BC-448D-B73D-FB17691BA216}"/>
          </ac:graphicFrameMkLst>
        </pc:graphicFrameChg>
        <pc:graphicFrameChg chg="add del">
          <ac:chgData name="Jonas Malave Campos" userId="9fae0141-2cc8-4785-b15b-b35b0da2caf5" providerId="ADAL" clId="{D7FC1E8E-75DE-4071-B3E7-3411A69AE430}" dt="2021-04-06T20:42:17.273" v="1212" actId="26606"/>
          <ac:graphicFrameMkLst>
            <pc:docMk/>
            <pc:sldMk cId="4073105730" sldId="260"/>
            <ac:graphicFrameMk id="17" creationId="{AAB5319F-6B4F-41DB-B43C-C8229D2C4D4D}"/>
          </ac:graphicFrameMkLst>
        </pc:graphicFrameChg>
        <pc:picChg chg="mod">
          <ac:chgData name="Jonas Malave Campos" userId="9fae0141-2cc8-4785-b15b-b35b0da2caf5" providerId="ADAL" clId="{D7FC1E8E-75DE-4071-B3E7-3411A69AE430}" dt="2021-04-09T16:35:16.919" v="4290" actId="1076"/>
          <ac:picMkLst>
            <pc:docMk/>
            <pc:sldMk cId="4073105730" sldId="260"/>
            <ac:picMk id="4" creationId="{FF13566B-7C7A-481D-BC51-70F04EA4A0CC}"/>
          </ac:picMkLst>
        </pc:picChg>
        <pc:picChg chg="mod">
          <ac:chgData name="Jonas Malave Campos" userId="9fae0141-2cc8-4785-b15b-b35b0da2caf5" providerId="ADAL" clId="{D7FC1E8E-75DE-4071-B3E7-3411A69AE430}" dt="2021-04-06T20:39:52.015" v="1209" actId="26606"/>
          <ac:picMkLst>
            <pc:docMk/>
            <pc:sldMk cId="4073105730" sldId="260"/>
            <ac:picMk id="5" creationId="{636FC7F8-A50D-42D4-9510-C1D701615667}"/>
          </ac:picMkLst>
        </pc:picChg>
        <pc:picChg chg="mod">
          <ac:chgData name="Jonas Malave Campos" userId="9fae0141-2cc8-4785-b15b-b35b0da2caf5" providerId="ADAL" clId="{D7FC1E8E-75DE-4071-B3E7-3411A69AE430}" dt="2021-04-09T16:35:18.928" v="4298" actId="1076"/>
          <ac:picMkLst>
            <pc:docMk/>
            <pc:sldMk cId="4073105730" sldId="260"/>
            <ac:picMk id="6" creationId="{41D16616-EED3-4D9D-AF41-D9E83E4D6F84}"/>
          </ac:picMkLst>
        </pc:picChg>
        <pc:picChg chg="mod">
          <ac:chgData name="Jonas Malave Campos" userId="9fae0141-2cc8-4785-b15b-b35b0da2caf5" providerId="ADAL" clId="{D7FC1E8E-75DE-4071-B3E7-3411A69AE430}" dt="2021-04-09T16:35:20.823" v="4303" actId="1076"/>
          <ac:picMkLst>
            <pc:docMk/>
            <pc:sldMk cId="4073105730" sldId="260"/>
            <ac:picMk id="7" creationId="{9B64054E-63A0-4F77-A281-0F7449DFC68F}"/>
          </ac:picMkLst>
        </pc:picChg>
        <pc:picChg chg="mod">
          <ac:chgData name="Jonas Malave Campos" userId="9fae0141-2cc8-4785-b15b-b35b0da2caf5" providerId="ADAL" clId="{D7FC1E8E-75DE-4071-B3E7-3411A69AE430}" dt="2021-04-09T16:35:18.456" v="4296" actId="1076"/>
          <ac:picMkLst>
            <pc:docMk/>
            <pc:sldMk cId="4073105730" sldId="260"/>
            <ac:picMk id="8" creationId="{7B49CA7E-0AA2-4C9C-9A28-91A1EE743E2A}"/>
          </ac:picMkLst>
        </pc:picChg>
      </pc:sldChg>
      <pc:sldChg chg="addSp delSp modSp mod modAnim addCm delCm modCm modNotesTx">
        <pc:chgData name="Jonas Malave Campos" userId="9fae0141-2cc8-4785-b15b-b35b0da2caf5" providerId="ADAL" clId="{D7FC1E8E-75DE-4071-B3E7-3411A69AE430}" dt="2021-04-09T21:08:21.494" v="6600" actId="113"/>
        <pc:sldMkLst>
          <pc:docMk/>
          <pc:sldMk cId="3628700830" sldId="261"/>
        </pc:sldMkLst>
        <pc:spChg chg="del">
          <ac:chgData name="Jonas Malave Campos" userId="9fae0141-2cc8-4785-b15b-b35b0da2caf5" providerId="ADAL" clId="{D7FC1E8E-75DE-4071-B3E7-3411A69AE430}" dt="2021-04-09T15:41:12.871" v="3208" actId="478"/>
          <ac:spMkLst>
            <pc:docMk/>
            <pc:sldMk cId="3628700830" sldId="261"/>
            <ac:spMk id="2" creationId="{6E2AB418-4FAF-4728-8ED9-E576068419B3}"/>
          </ac:spMkLst>
        </pc:spChg>
        <pc:spChg chg="mod">
          <ac:chgData name="Jonas Malave Campos" userId="9fae0141-2cc8-4785-b15b-b35b0da2caf5" providerId="ADAL" clId="{D7FC1E8E-75DE-4071-B3E7-3411A69AE430}" dt="2021-04-06T22:03:06.554" v="1879" actId="20577"/>
          <ac:spMkLst>
            <pc:docMk/>
            <pc:sldMk cId="3628700830" sldId="261"/>
            <ac:spMk id="4" creationId="{F5FC7CAD-4EDA-4C03-BC3B-D37EDC19B3E1}"/>
          </ac:spMkLst>
        </pc:spChg>
        <pc:spChg chg="add mod">
          <ac:chgData name="Jonas Malave Campos" userId="9fae0141-2cc8-4785-b15b-b35b0da2caf5" providerId="ADAL" clId="{D7FC1E8E-75DE-4071-B3E7-3411A69AE430}" dt="2021-04-09T21:08:21.494" v="6600" actId="113"/>
          <ac:spMkLst>
            <pc:docMk/>
            <pc:sldMk cId="3628700830" sldId="261"/>
            <ac:spMk id="10" creationId="{ED8E5465-299B-4EDF-A2C9-FDD769D3112F}"/>
          </ac:spMkLst>
        </pc:spChg>
        <pc:spChg chg="add del mod">
          <ac:chgData name="Jonas Malave Campos" userId="9fae0141-2cc8-4785-b15b-b35b0da2caf5" providerId="ADAL" clId="{D7FC1E8E-75DE-4071-B3E7-3411A69AE430}" dt="2021-04-09T15:41:30.154" v="3210" actId="478"/>
          <ac:spMkLst>
            <pc:docMk/>
            <pc:sldMk cId="3628700830" sldId="261"/>
            <ac:spMk id="11" creationId="{7C75EA8F-8684-4F48-B40D-5C0F035F387C}"/>
          </ac:spMkLst>
        </pc:spChg>
        <pc:spChg chg="add mod">
          <ac:chgData name="Jonas Malave Campos" userId="9fae0141-2cc8-4785-b15b-b35b0da2caf5" providerId="ADAL" clId="{D7FC1E8E-75DE-4071-B3E7-3411A69AE430}" dt="2021-04-09T16:48:56.316" v="4547" actId="14100"/>
          <ac:spMkLst>
            <pc:docMk/>
            <pc:sldMk cId="3628700830" sldId="261"/>
            <ac:spMk id="13" creationId="{72E9FB98-49D1-4D18-8B3D-8444914A673D}"/>
          </ac:spMkLst>
        </pc:spChg>
        <pc:spChg chg="add mod">
          <ac:chgData name="Jonas Malave Campos" userId="9fae0141-2cc8-4785-b15b-b35b0da2caf5" providerId="ADAL" clId="{D7FC1E8E-75DE-4071-B3E7-3411A69AE430}" dt="2021-04-09T16:50:23.268" v="4572" actId="208"/>
          <ac:spMkLst>
            <pc:docMk/>
            <pc:sldMk cId="3628700830" sldId="261"/>
            <ac:spMk id="14" creationId="{9613460A-954D-4025-A56A-C2E7A22A342D}"/>
          </ac:spMkLst>
        </pc:spChg>
        <pc:spChg chg="add mod">
          <ac:chgData name="Jonas Malave Campos" userId="9fae0141-2cc8-4785-b15b-b35b0da2caf5" providerId="ADAL" clId="{D7FC1E8E-75DE-4071-B3E7-3411A69AE430}" dt="2021-04-09T20:17:31.890" v="5513" actId="1038"/>
          <ac:spMkLst>
            <pc:docMk/>
            <pc:sldMk cId="3628700830" sldId="261"/>
            <ac:spMk id="15" creationId="{5C90B59B-F9BF-4C1A-938F-02007409BB7E}"/>
          </ac:spMkLst>
        </pc:spChg>
        <pc:spChg chg="add mod">
          <ac:chgData name="Jonas Malave Campos" userId="9fae0141-2cc8-4785-b15b-b35b0da2caf5" providerId="ADAL" clId="{D7FC1E8E-75DE-4071-B3E7-3411A69AE430}" dt="2021-04-09T16:53:08.393" v="4590" actId="207"/>
          <ac:spMkLst>
            <pc:docMk/>
            <pc:sldMk cId="3628700830" sldId="261"/>
            <ac:spMk id="16" creationId="{F8C59BFB-3B0A-45C9-A26C-1E96251E1EF7}"/>
          </ac:spMkLst>
        </pc:spChg>
        <pc:picChg chg="mod">
          <ac:chgData name="Jonas Malave Campos" userId="9fae0141-2cc8-4785-b15b-b35b0da2caf5" providerId="ADAL" clId="{D7FC1E8E-75DE-4071-B3E7-3411A69AE430}" dt="2021-04-09T16:50:36.479" v="4573" actId="29295"/>
          <ac:picMkLst>
            <pc:docMk/>
            <pc:sldMk cId="3628700830" sldId="261"/>
            <ac:picMk id="5" creationId="{B07275AC-275C-4FF2-98DC-959F452A4F05}"/>
          </ac:picMkLst>
        </pc:picChg>
        <pc:picChg chg="mod">
          <ac:chgData name="Jonas Malave Campos" userId="9fae0141-2cc8-4785-b15b-b35b0da2caf5" providerId="ADAL" clId="{D7FC1E8E-75DE-4071-B3E7-3411A69AE430}" dt="2021-04-09T20:17:31.890" v="5513" actId="1038"/>
          <ac:picMkLst>
            <pc:docMk/>
            <pc:sldMk cId="3628700830" sldId="261"/>
            <ac:picMk id="6" creationId="{D561BD25-6073-4342-9FE2-CC52163AEF61}"/>
          </ac:picMkLst>
        </pc:picChg>
        <pc:picChg chg="mod">
          <ac:chgData name="Jonas Malave Campos" userId="9fae0141-2cc8-4785-b15b-b35b0da2caf5" providerId="ADAL" clId="{D7FC1E8E-75DE-4071-B3E7-3411A69AE430}" dt="2021-04-09T17:15:38.149" v="4886" actId="208"/>
          <ac:picMkLst>
            <pc:docMk/>
            <pc:sldMk cId="3628700830" sldId="261"/>
            <ac:picMk id="7" creationId="{18B453F0-3FB7-4DF0-B703-1B06279E0E90}"/>
          </ac:picMkLst>
        </pc:picChg>
        <pc:picChg chg="add del mod">
          <ac:chgData name="Jonas Malave Campos" userId="9fae0141-2cc8-4785-b15b-b35b0da2caf5" providerId="ADAL" clId="{D7FC1E8E-75DE-4071-B3E7-3411A69AE430}" dt="2021-04-09T17:13:32.851" v="4864" actId="478"/>
          <ac:picMkLst>
            <pc:docMk/>
            <pc:sldMk cId="3628700830" sldId="261"/>
            <ac:picMk id="1030" creationId="{3E8DA4F7-BF60-4BBC-9A0E-107C23671E14}"/>
          </ac:picMkLst>
        </pc:picChg>
        <pc:picChg chg="add mod">
          <ac:chgData name="Jonas Malave Campos" userId="9fae0141-2cc8-4785-b15b-b35b0da2caf5" providerId="ADAL" clId="{D7FC1E8E-75DE-4071-B3E7-3411A69AE430}" dt="2021-04-09T17:15:00.293" v="4882" actId="1076"/>
          <ac:picMkLst>
            <pc:docMk/>
            <pc:sldMk cId="3628700830" sldId="261"/>
            <ac:picMk id="1032" creationId="{75194DAB-A466-4273-B487-53D90DDFD9B4}"/>
          </ac:picMkLst>
        </pc:picChg>
      </pc:sldChg>
      <pc:sldChg chg="addSp modSp add mod">
        <pc:chgData name="Jonas Malave Campos" userId="9fae0141-2cc8-4785-b15b-b35b0da2caf5" providerId="ADAL" clId="{D7FC1E8E-75DE-4071-B3E7-3411A69AE430}" dt="2021-04-09T21:07:54.388" v="6594"/>
        <pc:sldMkLst>
          <pc:docMk/>
          <pc:sldMk cId="2733946115" sldId="262"/>
        </pc:sldMkLst>
        <pc:spChg chg="mod">
          <ac:chgData name="Jonas Malave Campos" userId="9fae0141-2cc8-4785-b15b-b35b0da2caf5" providerId="ADAL" clId="{D7FC1E8E-75DE-4071-B3E7-3411A69AE430}" dt="2021-04-09T21:07:54.388" v="6594"/>
          <ac:spMkLst>
            <pc:docMk/>
            <pc:sldMk cId="2733946115" sldId="262"/>
            <ac:spMk id="2" creationId="{44340C07-2C88-4BA5-85FE-76D19C791FC8}"/>
          </ac:spMkLst>
        </pc:spChg>
        <pc:spChg chg="add mod">
          <ac:chgData name="Jonas Malave Campos" userId="9fae0141-2cc8-4785-b15b-b35b0da2caf5" providerId="ADAL" clId="{D7FC1E8E-75DE-4071-B3E7-3411A69AE430}" dt="2021-04-07T01:33:46.815" v="2482" actId="20577"/>
          <ac:spMkLst>
            <pc:docMk/>
            <pc:sldMk cId="2733946115" sldId="262"/>
            <ac:spMk id="3" creationId="{3277C6E9-B985-4606-8C69-C0488C2C9960}"/>
          </ac:spMkLst>
        </pc:spChg>
      </pc:sldChg>
      <pc:sldChg chg="addSp delSp modSp add mod ord setBg modAnim delDesignElem modNotesTx">
        <pc:chgData name="Jonas Malave Campos" userId="9fae0141-2cc8-4785-b15b-b35b0da2caf5" providerId="ADAL" clId="{D7FC1E8E-75DE-4071-B3E7-3411A69AE430}" dt="2021-04-09T23:58:26.934" v="6732"/>
        <pc:sldMkLst>
          <pc:docMk/>
          <pc:sldMk cId="239037475" sldId="263"/>
        </pc:sldMkLst>
        <pc:spChg chg="mod">
          <ac:chgData name="Jonas Malave Campos" userId="9fae0141-2cc8-4785-b15b-b35b0da2caf5" providerId="ADAL" clId="{D7FC1E8E-75DE-4071-B3E7-3411A69AE430}" dt="2021-04-09T21:08:18.176" v="6599" actId="113"/>
          <ac:spMkLst>
            <pc:docMk/>
            <pc:sldMk cId="239037475" sldId="263"/>
            <ac:spMk id="2" creationId="{6E2AB418-4FAF-4728-8ED9-E576068419B3}"/>
          </ac:spMkLst>
        </pc:spChg>
        <pc:spChg chg="mod ord">
          <ac:chgData name="Jonas Malave Campos" userId="9fae0141-2cc8-4785-b15b-b35b0da2caf5" providerId="ADAL" clId="{D7FC1E8E-75DE-4071-B3E7-3411A69AE430}" dt="2021-04-06T23:16:56.376" v="2247" actId="20577"/>
          <ac:spMkLst>
            <pc:docMk/>
            <pc:sldMk cId="239037475" sldId="263"/>
            <ac:spMk id="4" creationId="{F5FC7CAD-4EDA-4C03-BC3B-D37EDC19B3E1}"/>
          </ac:spMkLst>
        </pc:spChg>
        <pc:spChg chg="add del">
          <ac:chgData name="Jonas Malave Campos" userId="9fae0141-2cc8-4785-b15b-b35b0da2caf5" providerId="ADAL" clId="{D7FC1E8E-75DE-4071-B3E7-3411A69AE430}" dt="2021-04-09T15:42:47.673" v="3250"/>
          <ac:spMkLst>
            <pc:docMk/>
            <pc:sldMk cId="239037475" sldId="263"/>
            <ac:spMk id="10" creationId="{FF0330B1-AAAC-427D-8A95-40380162BC65}"/>
          </ac:spMkLst>
        </pc:spChg>
        <pc:spChg chg="add del mod">
          <ac:chgData name="Jonas Malave Campos" userId="9fae0141-2cc8-4785-b15b-b35b0da2caf5" providerId="ADAL" clId="{D7FC1E8E-75DE-4071-B3E7-3411A69AE430}" dt="2021-04-09T16:37:13.829" v="4311" actId="478"/>
          <ac:spMkLst>
            <pc:docMk/>
            <pc:sldMk cId="239037475" sldId="263"/>
            <ac:spMk id="11" creationId="{AB8D06C5-6DB6-4D49-A5A6-B63228764038}"/>
          </ac:spMkLst>
        </pc:spChg>
        <pc:spChg chg="add del mod">
          <ac:chgData name="Jonas Malave Campos" userId="9fae0141-2cc8-4785-b15b-b35b0da2caf5" providerId="ADAL" clId="{D7FC1E8E-75DE-4071-B3E7-3411A69AE430}" dt="2021-04-09T16:36:03.977" v="4309" actId="478"/>
          <ac:spMkLst>
            <pc:docMk/>
            <pc:sldMk cId="239037475" sldId="263"/>
            <ac:spMk id="12" creationId="{B72A6490-943D-4366-A492-9DA5184F1A8E}"/>
          </ac:spMkLst>
        </pc:spChg>
        <pc:spChg chg="add mod">
          <ac:chgData name="Jonas Malave Campos" userId="9fae0141-2cc8-4785-b15b-b35b0da2caf5" providerId="ADAL" clId="{D7FC1E8E-75DE-4071-B3E7-3411A69AE430}" dt="2021-04-09T16:48:11.131" v="4531" actId="14100"/>
          <ac:spMkLst>
            <pc:docMk/>
            <pc:sldMk cId="239037475" sldId="263"/>
            <ac:spMk id="13" creationId="{A8367453-A280-4FF6-99D4-5733CAA70778}"/>
          </ac:spMkLst>
        </pc:spChg>
        <pc:spChg chg="add mod">
          <ac:chgData name="Jonas Malave Campos" userId="9fae0141-2cc8-4785-b15b-b35b0da2caf5" providerId="ADAL" clId="{D7FC1E8E-75DE-4071-B3E7-3411A69AE430}" dt="2021-04-09T16:44:35.966" v="4481" actId="20577"/>
          <ac:spMkLst>
            <pc:docMk/>
            <pc:sldMk cId="239037475" sldId="263"/>
            <ac:spMk id="14" creationId="{2544E1DC-B782-46DC-8A07-7C84D058D175}"/>
          </ac:spMkLst>
        </pc:spChg>
        <pc:spChg chg="add mod">
          <ac:chgData name="Jonas Malave Campos" userId="9fae0141-2cc8-4785-b15b-b35b0da2caf5" providerId="ADAL" clId="{D7FC1E8E-75DE-4071-B3E7-3411A69AE430}" dt="2021-04-09T16:44:48.926" v="4505" actId="20577"/>
          <ac:spMkLst>
            <pc:docMk/>
            <pc:sldMk cId="239037475" sldId="263"/>
            <ac:spMk id="15" creationId="{35C2736A-A204-4242-B436-4F7024BE3BD2}"/>
          </ac:spMkLst>
        </pc:spChg>
        <pc:spChg chg="add mod">
          <ac:chgData name="Jonas Malave Campos" userId="9fae0141-2cc8-4785-b15b-b35b0da2caf5" providerId="ADAL" clId="{D7FC1E8E-75DE-4071-B3E7-3411A69AE430}" dt="2021-04-09T16:44:41.644" v="4488" actId="20577"/>
          <ac:spMkLst>
            <pc:docMk/>
            <pc:sldMk cId="239037475" sldId="263"/>
            <ac:spMk id="16" creationId="{7DDE7845-3ECE-4E30-A7C4-87133D3694BA}"/>
          </ac:spMkLst>
        </pc:spChg>
        <pc:spChg chg="add mod">
          <ac:chgData name="Jonas Malave Campos" userId="9fae0141-2cc8-4785-b15b-b35b0da2caf5" providerId="ADAL" clId="{D7FC1E8E-75DE-4071-B3E7-3411A69AE430}" dt="2021-04-09T16:44:56.267" v="4518" actId="20577"/>
          <ac:spMkLst>
            <pc:docMk/>
            <pc:sldMk cId="239037475" sldId="263"/>
            <ac:spMk id="17" creationId="{080D0AA3-5393-4852-87B2-F161AFD12AD3}"/>
          </ac:spMkLst>
        </pc:spChg>
        <pc:picChg chg="mod">
          <ac:chgData name="Jonas Malave Campos" userId="9fae0141-2cc8-4785-b15b-b35b0da2caf5" providerId="ADAL" clId="{D7FC1E8E-75DE-4071-B3E7-3411A69AE430}" dt="2021-04-09T16:39:59.846" v="4352" actId="14100"/>
          <ac:picMkLst>
            <pc:docMk/>
            <pc:sldMk cId="239037475" sldId="263"/>
            <ac:picMk id="3" creationId="{9E9EC025-E673-4BBC-85BD-7890B6D861C3}"/>
          </ac:picMkLst>
        </pc:picChg>
        <pc:picChg chg="mod">
          <ac:chgData name="Jonas Malave Campos" userId="9fae0141-2cc8-4785-b15b-b35b0da2caf5" providerId="ADAL" clId="{D7FC1E8E-75DE-4071-B3E7-3411A69AE430}" dt="2021-04-09T17:14:45.021" v="4880" actId="1076"/>
          <ac:picMkLst>
            <pc:docMk/>
            <pc:sldMk cId="239037475" sldId="263"/>
            <ac:picMk id="5" creationId="{636FC7F8-A50D-42D4-9510-C1D701615667}"/>
          </ac:picMkLst>
        </pc:picChg>
        <pc:picChg chg="add del mod">
          <ac:chgData name="Jonas Malave Campos" userId="9fae0141-2cc8-4785-b15b-b35b0da2caf5" providerId="ADAL" clId="{D7FC1E8E-75DE-4071-B3E7-3411A69AE430}" dt="2021-04-06T23:45:09.969" v="2347" actId="478"/>
          <ac:picMkLst>
            <pc:docMk/>
            <pc:sldMk cId="239037475" sldId="263"/>
            <ac:picMk id="6" creationId="{4A087BAF-7E61-4E05-BDD6-7D038A7DE470}"/>
          </ac:picMkLst>
        </pc:picChg>
        <pc:picChg chg="mod">
          <ac:chgData name="Jonas Malave Campos" userId="9fae0141-2cc8-4785-b15b-b35b0da2caf5" providerId="ADAL" clId="{D7FC1E8E-75DE-4071-B3E7-3411A69AE430}" dt="2021-04-09T16:42:07.527" v="4368" actId="1076"/>
          <ac:picMkLst>
            <pc:docMk/>
            <pc:sldMk cId="239037475" sldId="263"/>
            <ac:picMk id="6" creationId="{79031578-D5E8-4EC5-825E-C7071DC4C114}"/>
          </ac:picMkLst>
        </pc:picChg>
        <pc:picChg chg="mod">
          <ac:chgData name="Jonas Malave Campos" userId="9fae0141-2cc8-4785-b15b-b35b0da2caf5" providerId="ADAL" clId="{D7FC1E8E-75DE-4071-B3E7-3411A69AE430}" dt="2021-04-09T16:40:01.067" v="4353" actId="1076"/>
          <ac:picMkLst>
            <pc:docMk/>
            <pc:sldMk cId="239037475" sldId="263"/>
            <ac:picMk id="7" creationId="{0CE26E43-6338-4BCD-8CA3-3781B5DA9C10}"/>
          </ac:picMkLst>
        </pc:picChg>
        <pc:picChg chg="mod">
          <ac:chgData name="Jonas Malave Campos" userId="9fae0141-2cc8-4785-b15b-b35b0da2caf5" providerId="ADAL" clId="{D7FC1E8E-75DE-4071-B3E7-3411A69AE430}" dt="2021-04-09T16:42:17.781" v="4371" actId="1076"/>
          <ac:picMkLst>
            <pc:docMk/>
            <pc:sldMk cId="239037475" sldId="263"/>
            <ac:picMk id="8" creationId="{0558861A-99A3-4077-9575-D04760518C22}"/>
          </ac:picMkLst>
        </pc:picChg>
      </pc:sldChg>
      <pc:sldChg chg="addSp modSp new mod modShow">
        <pc:chgData name="Jonas Malave Campos" userId="9fae0141-2cc8-4785-b15b-b35b0da2caf5" providerId="ADAL" clId="{D7FC1E8E-75DE-4071-B3E7-3411A69AE430}" dt="2021-04-09T21:07:54.388" v="6594"/>
        <pc:sldMkLst>
          <pc:docMk/>
          <pc:sldMk cId="178594833" sldId="264"/>
        </pc:sldMkLst>
        <pc:spChg chg="mod">
          <ac:chgData name="Jonas Malave Campos" userId="9fae0141-2cc8-4785-b15b-b35b0da2caf5" providerId="ADAL" clId="{D7FC1E8E-75DE-4071-B3E7-3411A69AE430}" dt="2021-04-09T21:07:54.388" v="6594"/>
          <ac:spMkLst>
            <pc:docMk/>
            <pc:sldMk cId="178594833" sldId="264"/>
            <ac:spMk id="2" creationId="{68DE11A0-EEDE-44CA-87A1-CE55DABB8D2E}"/>
          </ac:spMkLst>
        </pc:spChg>
        <pc:spChg chg="add mod">
          <ac:chgData name="Jonas Malave Campos" userId="9fae0141-2cc8-4785-b15b-b35b0da2caf5" providerId="ADAL" clId="{D7FC1E8E-75DE-4071-B3E7-3411A69AE430}" dt="2021-04-07T00:50:44.746" v="2382" actId="20577"/>
          <ac:spMkLst>
            <pc:docMk/>
            <pc:sldMk cId="178594833" sldId="264"/>
            <ac:spMk id="3" creationId="{DBEC4E73-ED78-41DA-B74E-511D1CF02190}"/>
          </ac:spMkLst>
        </pc:spChg>
      </pc:sldChg>
      <pc:sldChg chg="addSp delSp modSp add mod delAnim modAnim modShow">
        <pc:chgData name="Jonas Malave Campos" userId="9fae0141-2cc8-4785-b15b-b35b0da2caf5" providerId="ADAL" clId="{D7FC1E8E-75DE-4071-B3E7-3411A69AE430}" dt="2021-04-09T21:07:54.388" v="6594"/>
        <pc:sldMkLst>
          <pc:docMk/>
          <pc:sldMk cId="546755055" sldId="265"/>
        </pc:sldMkLst>
        <pc:spChg chg="mod">
          <ac:chgData name="Jonas Malave Campos" userId="9fae0141-2cc8-4785-b15b-b35b0da2caf5" providerId="ADAL" clId="{D7FC1E8E-75DE-4071-B3E7-3411A69AE430}" dt="2021-04-09T21:07:54.388" v="6594"/>
          <ac:spMkLst>
            <pc:docMk/>
            <pc:sldMk cId="546755055" sldId="265"/>
            <ac:spMk id="2" creationId="{6E2AB418-4FAF-4728-8ED9-E576068419B3}"/>
          </ac:spMkLst>
        </pc:spChg>
        <pc:spChg chg="mod">
          <ac:chgData name="Jonas Malave Campos" userId="9fae0141-2cc8-4785-b15b-b35b0da2caf5" providerId="ADAL" clId="{D7FC1E8E-75DE-4071-B3E7-3411A69AE430}" dt="2021-04-06T20:57:19.706" v="1607" actId="5793"/>
          <ac:spMkLst>
            <pc:docMk/>
            <pc:sldMk cId="546755055" sldId="265"/>
            <ac:spMk id="4" creationId="{F5FC7CAD-4EDA-4C03-BC3B-D37EDC19B3E1}"/>
          </ac:spMkLst>
        </pc:spChg>
        <pc:spChg chg="add del mod">
          <ac:chgData name="Jonas Malave Campos" userId="9fae0141-2cc8-4785-b15b-b35b0da2caf5" providerId="ADAL" clId="{D7FC1E8E-75DE-4071-B3E7-3411A69AE430}" dt="2021-04-09T17:23:13.718" v="4897" actId="478"/>
          <ac:spMkLst>
            <pc:docMk/>
            <pc:sldMk cId="546755055" sldId="265"/>
            <ac:spMk id="9" creationId="{BA47B0A6-188B-4603-8970-5289BEB107A8}"/>
          </ac:spMkLst>
        </pc:spChg>
        <pc:spChg chg="add del mod">
          <ac:chgData name="Jonas Malave Campos" userId="9fae0141-2cc8-4785-b15b-b35b0da2caf5" providerId="ADAL" clId="{D7FC1E8E-75DE-4071-B3E7-3411A69AE430}" dt="2021-04-09T17:23:13.718" v="4897" actId="478"/>
          <ac:spMkLst>
            <pc:docMk/>
            <pc:sldMk cId="546755055" sldId="265"/>
            <ac:spMk id="10" creationId="{7B1E608C-70BD-4E88-9F52-6CF702FD61C1}"/>
          </ac:spMkLst>
        </pc:spChg>
        <pc:spChg chg="add del mod">
          <ac:chgData name="Jonas Malave Campos" userId="9fae0141-2cc8-4785-b15b-b35b0da2caf5" providerId="ADAL" clId="{D7FC1E8E-75DE-4071-B3E7-3411A69AE430}" dt="2021-04-09T17:23:13.718" v="4897" actId="478"/>
          <ac:spMkLst>
            <pc:docMk/>
            <pc:sldMk cId="546755055" sldId="265"/>
            <ac:spMk id="11" creationId="{82E90F01-EF0A-40BC-87F5-0C68EA1975E4}"/>
          </ac:spMkLst>
        </pc:spChg>
        <pc:spChg chg="add del mod">
          <ac:chgData name="Jonas Malave Campos" userId="9fae0141-2cc8-4785-b15b-b35b0da2caf5" providerId="ADAL" clId="{D7FC1E8E-75DE-4071-B3E7-3411A69AE430}" dt="2021-04-09T17:23:13.718" v="4897" actId="478"/>
          <ac:spMkLst>
            <pc:docMk/>
            <pc:sldMk cId="546755055" sldId="265"/>
            <ac:spMk id="12" creationId="{F0F0D89F-7DD6-4D4F-AFA1-AD1AC5047AFA}"/>
          </ac:spMkLst>
        </pc:spChg>
        <pc:picChg chg="add del mod">
          <ac:chgData name="Jonas Malave Campos" userId="9fae0141-2cc8-4785-b15b-b35b0da2caf5" providerId="ADAL" clId="{D7FC1E8E-75DE-4071-B3E7-3411A69AE430}" dt="2021-04-09T17:04:13.150" v="4826" actId="478"/>
          <ac:picMkLst>
            <pc:docMk/>
            <pc:sldMk cId="546755055" sldId="265"/>
            <ac:picMk id="5" creationId="{5F6D06B2-5F8A-4FB3-91C9-2C29A0E76F6C}"/>
          </ac:picMkLst>
        </pc:picChg>
        <pc:picChg chg="add del mod">
          <ac:chgData name="Jonas Malave Campos" userId="9fae0141-2cc8-4785-b15b-b35b0da2caf5" providerId="ADAL" clId="{D7FC1E8E-75DE-4071-B3E7-3411A69AE430}" dt="2021-04-09T17:23:13.718" v="4897" actId="478"/>
          <ac:picMkLst>
            <pc:docMk/>
            <pc:sldMk cId="546755055" sldId="265"/>
            <ac:picMk id="6" creationId="{279AAE78-ED1F-40BA-B98E-43ED357622EA}"/>
          </ac:picMkLst>
        </pc:picChg>
        <pc:picChg chg="add del mod">
          <ac:chgData name="Jonas Malave Campos" userId="9fae0141-2cc8-4785-b15b-b35b0da2caf5" providerId="ADAL" clId="{D7FC1E8E-75DE-4071-B3E7-3411A69AE430}" dt="2021-04-09T17:23:13.718" v="4897" actId="478"/>
          <ac:picMkLst>
            <pc:docMk/>
            <pc:sldMk cId="546755055" sldId="265"/>
            <ac:picMk id="7" creationId="{9CC38C5B-FBA7-4D90-9904-EF3A7379160D}"/>
          </ac:picMkLst>
        </pc:picChg>
        <pc:picChg chg="add del mod">
          <ac:chgData name="Jonas Malave Campos" userId="9fae0141-2cc8-4785-b15b-b35b0da2caf5" providerId="ADAL" clId="{D7FC1E8E-75DE-4071-B3E7-3411A69AE430}" dt="2021-04-09T17:23:13.718" v="4897" actId="478"/>
          <ac:picMkLst>
            <pc:docMk/>
            <pc:sldMk cId="546755055" sldId="265"/>
            <ac:picMk id="8" creationId="{8F5BA044-8B9B-420E-8593-5DA3D9E99DC5}"/>
          </ac:picMkLst>
        </pc:picChg>
      </pc:sldChg>
      <pc:sldChg chg="addSp delSp modSp new mod ord setBg delDesignElem">
        <pc:chgData name="Jonas Malave Campos" userId="9fae0141-2cc8-4785-b15b-b35b0da2caf5" providerId="ADAL" clId="{D7FC1E8E-75DE-4071-B3E7-3411A69AE430}" dt="2021-04-09T21:03:00.390" v="6553"/>
        <pc:sldMkLst>
          <pc:docMk/>
          <pc:sldMk cId="4263104479" sldId="266"/>
        </pc:sldMkLst>
        <pc:spChg chg="add mod">
          <ac:chgData name="Jonas Malave Campos" userId="9fae0141-2cc8-4785-b15b-b35b0da2caf5" providerId="ADAL" clId="{D7FC1E8E-75DE-4071-B3E7-3411A69AE430}" dt="2021-04-09T20:48:18.807" v="5613" actId="113"/>
          <ac:spMkLst>
            <pc:docMk/>
            <pc:sldMk cId="4263104479" sldId="266"/>
            <ac:spMk id="2" creationId="{3CA71F20-E78A-4714-A7DA-1F9FDEE12554}"/>
          </ac:spMkLst>
        </pc:spChg>
        <pc:spChg chg="add del">
          <ac:chgData name="Jonas Malave Campos" userId="9fae0141-2cc8-4785-b15b-b35b0da2caf5" providerId="ADAL" clId="{D7FC1E8E-75DE-4071-B3E7-3411A69AE430}" dt="2021-04-09T21:03:00.390" v="6553"/>
          <ac:spMkLst>
            <pc:docMk/>
            <pc:sldMk cId="4263104479" sldId="266"/>
            <ac:spMk id="4" creationId="{943CAA20-3569-4189-9E48-239A229A86CA}"/>
          </ac:spMkLst>
        </pc:spChg>
        <pc:spChg chg="add del">
          <ac:chgData name="Jonas Malave Campos" userId="9fae0141-2cc8-4785-b15b-b35b0da2caf5" providerId="ADAL" clId="{D7FC1E8E-75DE-4071-B3E7-3411A69AE430}" dt="2021-04-09T21:03:00.390" v="6553"/>
          <ac:spMkLst>
            <pc:docMk/>
            <pc:sldMk cId="4263104479" sldId="266"/>
            <ac:spMk id="5" creationId="{DA542B6D-E775-4832-91DC-2D20F857813A}"/>
          </ac:spMkLst>
        </pc:spChg>
        <pc:spChg chg="add del">
          <ac:chgData name="Jonas Malave Campos" userId="9fae0141-2cc8-4785-b15b-b35b0da2caf5" providerId="ADAL" clId="{D7FC1E8E-75DE-4071-B3E7-3411A69AE430}" dt="2021-04-06T21:54:56.577" v="1680" actId="26606"/>
          <ac:spMkLst>
            <pc:docMk/>
            <pc:sldMk cId="4263104479" sldId="266"/>
            <ac:spMk id="7" creationId="{FFD48BC7-DC40-47DE-87EE-9F4B6ECB9ABB}"/>
          </ac:spMkLst>
        </pc:spChg>
        <pc:spChg chg="add del">
          <ac:chgData name="Jonas Malave Campos" userId="9fae0141-2cc8-4785-b15b-b35b0da2caf5" providerId="ADAL" clId="{D7FC1E8E-75DE-4071-B3E7-3411A69AE430}" dt="2021-04-06T21:54:56.577" v="1680" actId="26606"/>
          <ac:spMkLst>
            <pc:docMk/>
            <pc:sldMk cId="4263104479" sldId="266"/>
            <ac:spMk id="9" creationId="{E502BBC7-2C76-46F3-BC24-5985BC13DB88}"/>
          </ac:spMkLst>
        </pc:spChg>
        <pc:spChg chg="add del">
          <ac:chgData name="Jonas Malave Campos" userId="9fae0141-2cc8-4785-b15b-b35b0da2caf5" providerId="ADAL" clId="{D7FC1E8E-75DE-4071-B3E7-3411A69AE430}" dt="2021-04-06T21:54:56.577" v="1680" actId="26606"/>
          <ac:spMkLst>
            <pc:docMk/>
            <pc:sldMk cId="4263104479" sldId="266"/>
            <ac:spMk id="11" creationId="{C7F28D52-2A5F-4D23-81AE-7CB8B591C7AF}"/>
          </ac:spMkLst>
        </pc:spChg>
        <pc:spChg chg="add del">
          <ac:chgData name="Jonas Malave Campos" userId="9fae0141-2cc8-4785-b15b-b35b0da2caf5" providerId="ADAL" clId="{D7FC1E8E-75DE-4071-B3E7-3411A69AE430}" dt="2021-04-06T21:54:56.577" v="1680" actId="26606"/>
          <ac:spMkLst>
            <pc:docMk/>
            <pc:sldMk cId="4263104479" sldId="266"/>
            <ac:spMk id="13" creationId="{3629484E-3792-4B3D-89AD-7C8A1ED0E0D4}"/>
          </ac:spMkLst>
        </pc:spChg>
        <pc:spChg chg="add del">
          <ac:chgData name="Jonas Malave Campos" userId="9fae0141-2cc8-4785-b15b-b35b0da2caf5" providerId="ADAL" clId="{D7FC1E8E-75DE-4071-B3E7-3411A69AE430}" dt="2021-04-09T15:42:47.673" v="3250"/>
          <ac:spMkLst>
            <pc:docMk/>
            <pc:sldMk cId="4263104479" sldId="266"/>
            <ac:spMk id="15" creationId="{5463EB0A-3D7C-4AA5-BFA5-8EE5B4BA5624}"/>
          </ac:spMkLst>
        </pc:spChg>
        <pc:spChg chg="add del">
          <ac:chgData name="Jonas Malave Campos" userId="9fae0141-2cc8-4785-b15b-b35b0da2caf5" providerId="ADAL" clId="{D7FC1E8E-75DE-4071-B3E7-3411A69AE430}" dt="2021-04-09T15:42:47.673" v="3250"/>
          <ac:spMkLst>
            <pc:docMk/>
            <pc:sldMk cId="4263104479" sldId="266"/>
            <ac:spMk id="16" creationId="{7945AD00-F967-454D-A4B2-39ABA5C88C20}"/>
          </ac:spMkLst>
        </pc:spChg>
        <pc:spChg chg="add del">
          <ac:chgData name="Jonas Malave Campos" userId="9fae0141-2cc8-4785-b15b-b35b0da2caf5" providerId="ADAL" clId="{D7FC1E8E-75DE-4071-B3E7-3411A69AE430}" dt="2021-04-09T15:42:47.673" v="3250"/>
          <ac:spMkLst>
            <pc:docMk/>
            <pc:sldMk cId="4263104479" sldId="266"/>
            <ac:spMk id="17" creationId="{E9BC5B79-B912-427C-8219-E3E50943FCDE}"/>
          </ac:spMkLst>
        </pc:spChg>
      </pc:sldChg>
      <pc:sldChg chg="addSp modSp new mod">
        <pc:chgData name="Jonas Malave Campos" userId="9fae0141-2cc8-4785-b15b-b35b0da2caf5" providerId="ADAL" clId="{D7FC1E8E-75DE-4071-B3E7-3411A69AE430}" dt="2021-04-09T21:08:36.567" v="6604" actId="113"/>
        <pc:sldMkLst>
          <pc:docMk/>
          <pc:sldMk cId="2033031679" sldId="267"/>
        </pc:sldMkLst>
        <pc:spChg chg="mod">
          <ac:chgData name="Jonas Malave Campos" userId="9fae0141-2cc8-4785-b15b-b35b0da2caf5" providerId="ADAL" clId="{D7FC1E8E-75DE-4071-B3E7-3411A69AE430}" dt="2021-04-09T21:08:36.567" v="6604" actId="113"/>
          <ac:spMkLst>
            <pc:docMk/>
            <pc:sldMk cId="2033031679" sldId="267"/>
            <ac:spMk id="2" creationId="{CCB5BD79-36BE-457E-A92E-60C09B3F0D08}"/>
          </ac:spMkLst>
        </pc:spChg>
        <pc:spChg chg="add mod">
          <ac:chgData name="Jonas Malave Campos" userId="9fae0141-2cc8-4785-b15b-b35b0da2caf5" providerId="ADAL" clId="{D7FC1E8E-75DE-4071-B3E7-3411A69AE430}" dt="2021-04-06T22:05:48.475" v="1901" actId="15"/>
          <ac:spMkLst>
            <pc:docMk/>
            <pc:sldMk cId="2033031679" sldId="267"/>
            <ac:spMk id="3" creationId="{EDEB4CE1-6C16-4934-9C90-BA0C1E6832F4}"/>
          </ac:spMkLst>
        </pc:spChg>
      </pc:sldChg>
      <pc:sldChg chg="modSp new mod modShow">
        <pc:chgData name="Jonas Malave Campos" userId="9fae0141-2cc8-4785-b15b-b35b0da2caf5" providerId="ADAL" clId="{D7FC1E8E-75DE-4071-B3E7-3411A69AE430}" dt="2021-04-09T21:07:54.388" v="6594"/>
        <pc:sldMkLst>
          <pc:docMk/>
          <pc:sldMk cId="462054345" sldId="268"/>
        </pc:sldMkLst>
        <pc:spChg chg="mod">
          <ac:chgData name="Jonas Malave Campos" userId="9fae0141-2cc8-4785-b15b-b35b0da2caf5" providerId="ADAL" clId="{D7FC1E8E-75DE-4071-B3E7-3411A69AE430}" dt="2021-04-09T21:07:54.388" v="6594"/>
          <ac:spMkLst>
            <pc:docMk/>
            <pc:sldMk cId="462054345" sldId="268"/>
            <ac:spMk id="2" creationId="{0DE314F3-5560-4705-9742-4B60F4286C31}"/>
          </ac:spMkLst>
        </pc:spChg>
      </pc:sldChg>
      <pc:sldChg chg="addSp delSp modSp new mod ord modAnim modNotesTx">
        <pc:chgData name="Jonas Malave Campos" userId="9fae0141-2cc8-4785-b15b-b35b0da2caf5" providerId="ADAL" clId="{D7FC1E8E-75DE-4071-B3E7-3411A69AE430}" dt="2021-04-10T00:02:51.596" v="6790" actId="20577"/>
        <pc:sldMkLst>
          <pc:docMk/>
          <pc:sldMk cId="3609590442" sldId="269"/>
        </pc:sldMkLst>
        <pc:spChg chg="mod">
          <ac:chgData name="Jonas Malave Campos" userId="9fae0141-2cc8-4785-b15b-b35b0da2caf5" providerId="ADAL" clId="{D7FC1E8E-75DE-4071-B3E7-3411A69AE430}" dt="2021-04-09T21:08:32.910" v="6603" actId="113"/>
          <ac:spMkLst>
            <pc:docMk/>
            <pc:sldMk cId="3609590442" sldId="269"/>
            <ac:spMk id="2" creationId="{A69E1257-5E42-4397-BD00-773B559CCAD5}"/>
          </ac:spMkLst>
        </pc:spChg>
        <pc:spChg chg="add mod">
          <ac:chgData name="Jonas Malave Campos" userId="9fae0141-2cc8-4785-b15b-b35b0da2caf5" providerId="ADAL" clId="{D7FC1E8E-75DE-4071-B3E7-3411A69AE430}" dt="2021-04-09T20:07:56.721" v="5499" actId="27636"/>
          <ac:spMkLst>
            <pc:docMk/>
            <pc:sldMk cId="3609590442" sldId="269"/>
            <ac:spMk id="3" creationId="{E8470222-6F70-41EC-904A-6F522C788385}"/>
          </ac:spMkLst>
        </pc:spChg>
        <pc:spChg chg="add mod">
          <ac:chgData name="Jonas Malave Campos" userId="9fae0141-2cc8-4785-b15b-b35b0da2caf5" providerId="ADAL" clId="{D7FC1E8E-75DE-4071-B3E7-3411A69AE430}" dt="2021-04-09T21:16:24" v="6631" actId="164"/>
          <ac:spMkLst>
            <pc:docMk/>
            <pc:sldMk cId="3609590442" sldId="269"/>
            <ac:spMk id="14" creationId="{CB78EE2E-5D1E-42DA-B5FE-0F2CBF52E430}"/>
          </ac:spMkLst>
        </pc:spChg>
        <pc:grpChg chg="add mod">
          <ac:chgData name="Jonas Malave Campos" userId="9fae0141-2cc8-4785-b15b-b35b0da2caf5" providerId="ADAL" clId="{D7FC1E8E-75DE-4071-B3E7-3411A69AE430}" dt="2021-04-09T21:16:24" v="6631" actId="164"/>
          <ac:grpSpMkLst>
            <pc:docMk/>
            <pc:sldMk cId="3609590442" sldId="269"/>
            <ac:grpSpMk id="15" creationId="{F67C1763-D278-4FEC-9AD5-6E397CC84B4A}"/>
          </ac:grpSpMkLst>
        </pc:grpChg>
        <pc:graphicFrameChg chg="add del mod modGraphic">
          <ac:chgData name="Jonas Malave Campos" userId="9fae0141-2cc8-4785-b15b-b35b0da2caf5" providerId="ADAL" clId="{D7FC1E8E-75DE-4071-B3E7-3411A69AE430}" dt="2021-04-09T21:11:20.117" v="6609" actId="478"/>
          <ac:graphicFrameMkLst>
            <pc:docMk/>
            <pc:sldMk cId="3609590442" sldId="269"/>
            <ac:graphicFrameMk id="13" creationId="{882E114D-113E-4FCA-83D2-1C97843CC850}"/>
          </ac:graphicFrameMkLst>
        </pc:graphicFrameChg>
        <pc:picChg chg="add mod">
          <ac:chgData name="Jonas Malave Campos" userId="9fae0141-2cc8-4785-b15b-b35b0da2caf5" providerId="ADAL" clId="{D7FC1E8E-75DE-4071-B3E7-3411A69AE430}" dt="2021-04-09T20:42:43.579" v="5551" actId="1076"/>
          <ac:picMkLst>
            <pc:docMk/>
            <pc:sldMk cId="3609590442" sldId="269"/>
            <ac:picMk id="4" creationId="{0AFA68EF-D557-493B-978F-457A2E4376F9}"/>
          </ac:picMkLst>
        </pc:picChg>
        <pc:picChg chg="add mod">
          <ac:chgData name="Jonas Malave Campos" userId="9fae0141-2cc8-4785-b15b-b35b0da2caf5" providerId="ADAL" clId="{D7FC1E8E-75DE-4071-B3E7-3411A69AE430}" dt="2021-04-09T20:33:50.309" v="5539" actId="1076"/>
          <ac:picMkLst>
            <pc:docMk/>
            <pc:sldMk cId="3609590442" sldId="269"/>
            <ac:picMk id="6" creationId="{C5281ADA-7FAE-4263-9A3B-FC7332FBE2C4}"/>
          </ac:picMkLst>
        </pc:picChg>
        <pc:picChg chg="add mod">
          <ac:chgData name="Jonas Malave Campos" userId="9fae0141-2cc8-4785-b15b-b35b0da2caf5" providerId="ADAL" clId="{D7FC1E8E-75DE-4071-B3E7-3411A69AE430}" dt="2021-04-09T21:16:24" v="6631" actId="164"/>
          <ac:picMkLst>
            <pc:docMk/>
            <pc:sldMk cId="3609590442" sldId="269"/>
            <ac:picMk id="8" creationId="{8DBC8021-711C-493C-A904-ABCC30951587}"/>
          </ac:picMkLst>
        </pc:picChg>
        <pc:picChg chg="add mod">
          <ac:chgData name="Jonas Malave Campos" userId="9fae0141-2cc8-4785-b15b-b35b0da2caf5" providerId="ADAL" clId="{D7FC1E8E-75DE-4071-B3E7-3411A69AE430}" dt="2021-04-09T20:43:21.571" v="5553" actId="1076"/>
          <ac:picMkLst>
            <pc:docMk/>
            <pc:sldMk cId="3609590442" sldId="269"/>
            <ac:picMk id="10" creationId="{E648621F-F882-4549-BA2F-FAEB839B53A3}"/>
          </ac:picMkLst>
        </pc:picChg>
      </pc:sldChg>
      <pc:sldChg chg="new del">
        <pc:chgData name="Jonas Malave Campos" userId="9fae0141-2cc8-4785-b15b-b35b0da2caf5" providerId="ADAL" clId="{D7FC1E8E-75DE-4071-B3E7-3411A69AE430}" dt="2021-04-06T23:31:10.760" v="2277" actId="2696"/>
        <pc:sldMkLst>
          <pc:docMk/>
          <pc:sldMk cId="2432335223" sldId="270"/>
        </pc:sldMkLst>
      </pc:sldChg>
      <pc:sldChg chg="addSp delSp modSp add mod ord setBg delDesignElem">
        <pc:chgData name="Jonas Malave Campos" userId="9fae0141-2cc8-4785-b15b-b35b0da2caf5" providerId="ADAL" clId="{D7FC1E8E-75DE-4071-B3E7-3411A69AE430}" dt="2021-04-09T21:08:04.583" v="6595" actId="113"/>
        <pc:sldMkLst>
          <pc:docMk/>
          <pc:sldMk cId="723976282" sldId="271"/>
        </pc:sldMkLst>
        <pc:spChg chg="mod">
          <ac:chgData name="Jonas Malave Campos" userId="9fae0141-2cc8-4785-b15b-b35b0da2caf5" providerId="ADAL" clId="{D7FC1E8E-75DE-4071-B3E7-3411A69AE430}" dt="2021-04-09T21:08:04.583" v="6595" actId="113"/>
          <ac:spMkLst>
            <pc:docMk/>
            <pc:sldMk cId="723976282" sldId="271"/>
            <ac:spMk id="2" creationId="{F0DC8D15-6F5A-436C-8E41-DB4AB8D706A1}"/>
          </ac:spMkLst>
        </pc:spChg>
        <pc:spChg chg="add mod">
          <ac:chgData name="Jonas Malave Campos" userId="9fae0141-2cc8-4785-b15b-b35b0da2caf5" providerId="ADAL" clId="{D7FC1E8E-75DE-4071-B3E7-3411A69AE430}" dt="2021-04-09T21:03:43.125" v="6557" actId="12"/>
          <ac:spMkLst>
            <pc:docMk/>
            <pc:sldMk cId="723976282" sldId="271"/>
            <ac:spMk id="3" creationId="{2446E3B2-078E-4FE2-B212-AF052A459273}"/>
          </ac:spMkLst>
        </pc:spChg>
        <pc:spChg chg="add del">
          <ac:chgData name="Jonas Malave Campos" userId="9fae0141-2cc8-4785-b15b-b35b0da2caf5" providerId="ADAL" clId="{D7FC1E8E-75DE-4071-B3E7-3411A69AE430}" dt="2021-04-09T21:03:00.390" v="6553"/>
          <ac:spMkLst>
            <pc:docMk/>
            <pc:sldMk cId="723976282" sldId="271"/>
            <ac:spMk id="5" creationId="{AC17DE74-01C9-4859-B65A-85CF999E8580}"/>
          </ac:spMkLst>
        </pc:spChg>
        <pc:spChg chg="add del">
          <ac:chgData name="Jonas Malave Campos" userId="9fae0141-2cc8-4785-b15b-b35b0da2caf5" providerId="ADAL" clId="{D7FC1E8E-75DE-4071-B3E7-3411A69AE430}" dt="2021-04-09T21:03:00.390" v="6553"/>
          <ac:spMkLst>
            <pc:docMk/>
            <pc:sldMk cId="723976282" sldId="271"/>
            <ac:spMk id="6" creationId="{068C0432-0E90-4CC1-8CD3-D44A90DF07EF}"/>
          </ac:spMkLst>
        </pc:spChg>
        <pc:spChg chg="add del">
          <ac:chgData name="Jonas Malave Campos" userId="9fae0141-2cc8-4785-b15b-b35b0da2caf5" providerId="ADAL" clId="{D7FC1E8E-75DE-4071-B3E7-3411A69AE430}" dt="2021-04-09T18:44:02.569" v="4903" actId="26606"/>
          <ac:spMkLst>
            <pc:docMk/>
            <pc:sldMk cId="723976282" sldId="271"/>
            <ac:spMk id="8" creationId="{827B839B-9ADE-406B-8590-F1CAEDED45A1}"/>
          </ac:spMkLst>
        </pc:spChg>
        <pc:spChg chg="add del">
          <ac:chgData name="Jonas Malave Campos" userId="9fae0141-2cc8-4785-b15b-b35b0da2caf5" providerId="ADAL" clId="{D7FC1E8E-75DE-4071-B3E7-3411A69AE430}" dt="2021-04-09T18:44:02.569" v="4903" actId="26606"/>
          <ac:spMkLst>
            <pc:docMk/>
            <pc:sldMk cId="723976282" sldId="271"/>
            <ac:spMk id="10" creationId="{CFE45BF0-46DB-408C-B5F7-7B11716805D4}"/>
          </ac:spMkLst>
        </pc:spChg>
        <pc:spChg chg="add del">
          <ac:chgData name="Jonas Malave Campos" userId="9fae0141-2cc8-4785-b15b-b35b0da2caf5" providerId="ADAL" clId="{D7FC1E8E-75DE-4071-B3E7-3411A69AE430}" dt="2021-04-09T18:44:02.569" v="4903" actId="26606"/>
          <ac:spMkLst>
            <pc:docMk/>
            <pc:sldMk cId="723976282" sldId="271"/>
            <ac:spMk id="12" creationId="{2AEBC8F2-97B1-41B4-93F1-2D289E197FBA}"/>
          </ac:spMkLst>
        </pc:spChg>
        <pc:spChg chg="add del">
          <ac:chgData name="Jonas Malave Campos" userId="9fae0141-2cc8-4785-b15b-b35b0da2caf5" providerId="ADAL" clId="{D7FC1E8E-75DE-4071-B3E7-3411A69AE430}" dt="2021-04-09T18:44:02.569" v="4903" actId="26606"/>
          <ac:spMkLst>
            <pc:docMk/>
            <pc:sldMk cId="723976282" sldId="271"/>
            <ac:spMk id="14" creationId="{472E3A19-F5D5-48FC-BB9C-48C2F68F598B}"/>
          </ac:spMkLst>
        </pc:spChg>
        <pc:spChg chg="add del">
          <ac:chgData name="Jonas Malave Campos" userId="9fae0141-2cc8-4785-b15b-b35b0da2caf5" providerId="ADAL" clId="{D7FC1E8E-75DE-4071-B3E7-3411A69AE430}" dt="2021-04-09T18:44:02.569" v="4903" actId="26606"/>
          <ac:spMkLst>
            <pc:docMk/>
            <pc:sldMk cId="723976282" sldId="271"/>
            <ac:spMk id="16" creationId="{7A62E32F-BB65-43A8-8EB5-92346890E549}"/>
          </ac:spMkLst>
        </pc:spChg>
        <pc:spChg chg="add del">
          <ac:chgData name="Jonas Malave Campos" userId="9fae0141-2cc8-4785-b15b-b35b0da2caf5" providerId="ADAL" clId="{D7FC1E8E-75DE-4071-B3E7-3411A69AE430}" dt="2021-04-09T18:44:02.569" v="4903" actId="26606"/>
          <ac:spMkLst>
            <pc:docMk/>
            <pc:sldMk cId="723976282" sldId="271"/>
            <ac:spMk id="18" creationId="{14E91B64-9FCC-451E-AFB4-A827D6329367}"/>
          </ac:spMkLst>
        </pc:spChg>
        <pc:spChg chg="add del">
          <ac:chgData name="Jonas Malave Campos" userId="9fae0141-2cc8-4785-b15b-b35b0da2caf5" providerId="ADAL" clId="{D7FC1E8E-75DE-4071-B3E7-3411A69AE430}" dt="2021-04-09T18:44:27.077" v="4906"/>
          <ac:spMkLst>
            <pc:docMk/>
            <pc:sldMk cId="723976282" sldId="271"/>
            <ac:spMk id="20" creationId="{1B15ED52-F352-441B-82BF-E0EA34836D08}"/>
          </ac:spMkLst>
        </pc:spChg>
        <pc:spChg chg="add del">
          <ac:chgData name="Jonas Malave Campos" userId="9fae0141-2cc8-4785-b15b-b35b0da2caf5" providerId="ADAL" clId="{D7FC1E8E-75DE-4071-B3E7-3411A69AE430}" dt="2021-04-09T18:44:27.077" v="4906"/>
          <ac:spMkLst>
            <pc:docMk/>
            <pc:sldMk cId="723976282" sldId="271"/>
            <ac:spMk id="21" creationId="{3B2E3793-BFE6-45A2-9B7B-E18844431C99}"/>
          </ac:spMkLst>
        </pc:spChg>
        <pc:spChg chg="add del">
          <ac:chgData name="Jonas Malave Campos" userId="9fae0141-2cc8-4785-b15b-b35b0da2caf5" providerId="ADAL" clId="{D7FC1E8E-75DE-4071-B3E7-3411A69AE430}" dt="2021-04-09T18:44:27.077" v="4906"/>
          <ac:spMkLst>
            <pc:docMk/>
            <pc:sldMk cId="723976282" sldId="271"/>
            <ac:spMk id="22" creationId="{BC4C4868-CB8F-4AF9-9CDB-8108F2C19B67}"/>
          </ac:spMkLst>
        </pc:spChg>
        <pc:spChg chg="add del">
          <ac:chgData name="Jonas Malave Campos" userId="9fae0141-2cc8-4785-b15b-b35b0da2caf5" providerId="ADAL" clId="{D7FC1E8E-75DE-4071-B3E7-3411A69AE430}" dt="2021-04-09T18:44:27.077" v="4906"/>
          <ac:spMkLst>
            <pc:docMk/>
            <pc:sldMk cId="723976282" sldId="271"/>
            <ac:spMk id="23" creationId="{375E0459-6403-40CD-989D-56A4407CA12E}"/>
          </ac:spMkLst>
        </pc:spChg>
        <pc:spChg chg="add del">
          <ac:chgData name="Jonas Malave Campos" userId="9fae0141-2cc8-4785-b15b-b35b0da2caf5" providerId="ADAL" clId="{D7FC1E8E-75DE-4071-B3E7-3411A69AE430}" dt="2021-04-09T18:44:27.077" v="4906"/>
          <ac:spMkLst>
            <pc:docMk/>
            <pc:sldMk cId="723976282" sldId="271"/>
            <ac:spMk id="24" creationId="{53E5B1A8-3AC9-4BD1-9BBC-78CA94F2D1BA}"/>
          </ac:spMkLst>
        </pc:spChg>
      </pc:sldChg>
      <pc:sldChg chg="new del">
        <pc:chgData name="Jonas Malave Campos" userId="9fae0141-2cc8-4785-b15b-b35b0da2caf5" providerId="ADAL" clId="{D7FC1E8E-75DE-4071-B3E7-3411A69AE430}" dt="2021-04-06T23:31:27.318" v="2285" actId="2696"/>
        <pc:sldMkLst>
          <pc:docMk/>
          <pc:sldMk cId="2930059732" sldId="272"/>
        </pc:sldMkLst>
      </pc:sldChg>
      <pc:sldChg chg="modSp add mod">
        <pc:chgData name="Jonas Malave Campos" userId="9fae0141-2cc8-4785-b15b-b35b0da2caf5" providerId="ADAL" clId="{D7FC1E8E-75DE-4071-B3E7-3411A69AE430}" dt="2021-04-09T21:08:44.037" v="6605" actId="113"/>
        <pc:sldMkLst>
          <pc:docMk/>
          <pc:sldMk cId="3254000206" sldId="272"/>
        </pc:sldMkLst>
        <pc:spChg chg="mod">
          <ac:chgData name="Jonas Malave Campos" userId="9fae0141-2cc8-4785-b15b-b35b0da2caf5" providerId="ADAL" clId="{D7FC1E8E-75DE-4071-B3E7-3411A69AE430}" dt="2021-04-09T21:08:44.037" v="6605" actId="113"/>
          <ac:spMkLst>
            <pc:docMk/>
            <pc:sldMk cId="3254000206" sldId="272"/>
            <ac:spMk id="2" creationId="{0DE314F3-5560-4705-9742-4B60F4286C31}"/>
          </ac:spMkLst>
        </pc:spChg>
      </pc:sldChg>
      <pc:sldChg chg="addSp modSp new mod ord modNotesTx">
        <pc:chgData name="Jonas Malave Campos" userId="9fae0141-2cc8-4785-b15b-b35b0da2caf5" providerId="ADAL" clId="{D7FC1E8E-75DE-4071-B3E7-3411A69AE430}" dt="2021-04-09T23:51:41.153" v="6724" actId="20577"/>
        <pc:sldMkLst>
          <pc:docMk/>
          <pc:sldMk cId="3475362004" sldId="273"/>
        </pc:sldMkLst>
        <pc:spChg chg="mod">
          <ac:chgData name="Jonas Malave Campos" userId="9fae0141-2cc8-4785-b15b-b35b0da2caf5" providerId="ADAL" clId="{D7FC1E8E-75DE-4071-B3E7-3411A69AE430}" dt="2021-04-09T23:51:41.153" v="6724" actId="20577"/>
          <ac:spMkLst>
            <pc:docMk/>
            <pc:sldMk cId="3475362004" sldId="273"/>
            <ac:spMk id="2" creationId="{BD1F3F0F-D8C7-4A72-B85F-CEA041FC13FF}"/>
          </ac:spMkLst>
        </pc:spChg>
        <pc:spChg chg="add mod">
          <ac:chgData name="Jonas Malave Campos" userId="9fae0141-2cc8-4785-b15b-b35b0da2caf5" providerId="ADAL" clId="{D7FC1E8E-75DE-4071-B3E7-3411A69AE430}" dt="2021-04-09T20:03:32.214" v="5475"/>
          <ac:spMkLst>
            <pc:docMk/>
            <pc:sldMk cId="3475362004" sldId="273"/>
            <ac:spMk id="3" creationId="{C8EA2327-F27D-4235-8E09-799021D4913E}"/>
          </ac:spMkLst>
        </pc:spChg>
      </pc:sldChg>
      <pc:sldChg chg="modSp new mod ord">
        <pc:chgData name="Jonas Malave Campos" userId="9fae0141-2cc8-4785-b15b-b35b0da2caf5" providerId="ADAL" clId="{D7FC1E8E-75DE-4071-B3E7-3411A69AE430}" dt="2021-04-09T23:51:28.414" v="6699" actId="20577"/>
        <pc:sldMkLst>
          <pc:docMk/>
          <pc:sldMk cId="4117961801" sldId="274"/>
        </pc:sldMkLst>
        <pc:spChg chg="mod">
          <ac:chgData name="Jonas Malave Campos" userId="9fae0141-2cc8-4785-b15b-b35b0da2caf5" providerId="ADAL" clId="{D7FC1E8E-75DE-4071-B3E7-3411A69AE430}" dt="2021-04-09T23:51:28.414" v="6699" actId="20577"/>
          <ac:spMkLst>
            <pc:docMk/>
            <pc:sldMk cId="4117961801" sldId="274"/>
            <ac:spMk id="2" creationId="{3507F3BA-3C46-40D4-8910-EE4456A7BF4A}"/>
          </ac:spMkLst>
        </pc:spChg>
      </pc:sldChg>
      <pc:sldChg chg="addSp delSp modSp mod setBg delDesignElem modNotesTx">
        <pc:chgData name="Jonas Malave Campos" userId="9fae0141-2cc8-4785-b15b-b35b0da2caf5" providerId="ADAL" clId="{D7FC1E8E-75DE-4071-B3E7-3411A69AE430}" dt="2021-04-10T00:01:31.452" v="6769" actId="20577"/>
        <pc:sldMkLst>
          <pc:docMk/>
          <pc:sldMk cId="2258106884" sldId="275"/>
        </pc:sldMkLst>
        <pc:spChg chg="mod ord">
          <ac:chgData name="Jonas Malave Campos" userId="9fae0141-2cc8-4785-b15b-b35b0da2caf5" providerId="ADAL" clId="{D7FC1E8E-75DE-4071-B3E7-3411A69AE430}" dt="2021-04-09T20:21:18.529" v="5522" actId="26606"/>
          <ac:spMkLst>
            <pc:docMk/>
            <pc:sldMk cId="2258106884" sldId="275"/>
            <ac:spMk id="2" creationId="{44340C07-2C88-4BA5-85FE-76D19C791FC8}"/>
          </ac:spMkLst>
        </pc:spChg>
        <pc:spChg chg="add del">
          <ac:chgData name="Jonas Malave Campos" userId="9fae0141-2cc8-4785-b15b-b35b0da2caf5" providerId="ADAL" clId="{D7FC1E8E-75DE-4071-B3E7-3411A69AE430}" dt="2021-04-09T21:03:00.390" v="6553"/>
          <ac:spMkLst>
            <pc:docMk/>
            <pc:sldMk cId="2258106884" sldId="275"/>
            <ac:spMk id="8" creationId="{C1DD1A8A-57D5-4A81-AD04-532B043C5611}"/>
          </ac:spMkLst>
        </pc:spChg>
        <pc:spChg chg="add del">
          <ac:chgData name="Jonas Malave Campos" userId="9fae0141-2cc8-4785-b15b-b35b0da2caf5" providerId="ADAL" clId="{D7FC1E8E-75DE-4071-B3E7-3411A69AE430}" dt="2021-04-09T21:03:00.390" v="6553"/>
          <ac:spMkLst>
            <pc:docMk/>
            <pc:sldMk cId="2258106884" sldId="275"/>
            <ac:spMk id="10" creationId="{007891EC-4501-44ED-A8C8-B11B6DB767AB}"/>
          </ac:spMkLst>
        </pc:spChg>
        <pc:picChg chg="mod">
          <ac:chgData name="Jonas Malave Campos" userId="9fae0141-2cc8-4785-b15b-b35b0da2caf5" providerId="ADAL" clId="{D7FC1E8E-75DE-4071-B3E7-3411A69AE430}" dt="2021-04-09T20:21:18.529" v="5522" actId="26606"/>
          <ac:picMkLst>
            <pc:docMk/>
            <pc:sldMk cId="2258106884" sldId="275"/>
            <ac:picMk id="3" creationId="{51AA120B-9B25-4EA2-81D8-0A3B3FB1B8D3}"/>
          </ac:picMkLst>
        </pc:picChg>
      </pc:sldChg>
      <pc:sldChg chg="modSp mod ord">
        <pc:chgData name="Jonas Malave Campos" userId="9fae0141-2cc8-4785-b15b-b35b0da2caf5" providerId="ADAL" clId="{D7FC1E8E-75DE-4071-B3E7-3411A69AE430}" dt="2021-04-09T21:08:27.319" v="6602" actId="113"/>
        <pc:sldMkLst>
          <pc:docMk/>
          <pc:sldMk cId="1785837374" sldId="276"/>
        </pc:sldMkLst>
        <pc:spChg chg="mod">
          <ac:chgData name="Jonas Malave Campos" userId="9fae0141-2cc8-4785-b15b-b35b0da2caf5" providerId="ADAL" clId="{D7FC1E8E-75DE-4071-B3E7-3411A69AE430}" dt="2021-04-09T21:08:27.319" v="6602" actId="113"/>
          <ac:spMkLst>
            <pc:docMk/>
            <pc:sldMk cId="1785837374" sldId="276"/>
            <ac:spMk id="2" creationId="{44340C07-2C88-4BA5-85FE-76D19C791FC8}"/>
          </ac:spMkLst>
        </pc:spChg>
        <pc:picChg chg="mod">
          <ac:chgData name="Jonas Malave Campos" userId="9fae0141-2cc8-4785-b15b-b35b0da2caf5" providerId="ADAL" clId="{D7FC1E8E-75DE-4071-B3E7-3411A69AE430}" dt="2021-04-09T19:49:21.695" v="5359" actId="1076"/>
          <ac:picMkLst>
            <pc:docMk/>
            <pc:sldMk cId="1785837374" sldId="276"/>
            <ac:picMk id="4" creationId="{F688BB01-E50E-4D7C-8511-24F5EC390B87}"/>
          </ac:picMkLst>
        </pc:picChg>
      </pc:sldChg>
      <pc:sldChg chg="addSp delSp modSp new del mod ord">
        <pc:chgData name="Jonas Malave Campos" userId="9fae0141-2cc8-4785-b15b-b35b0da2caf5" providerId="ADAL" clId="{D7FC1E8E-75DE-4071-B3E7-3411A69AE430}" dt="2021-04-10T00:06:09.861" v="6830" actId="2696"/>
        <pc:sldMkLst>
          <pc:docMk/>
          <pc:sldMk cId="1440902954" sldId="277"/>
        </pc:sldMkLst>
        <pc:spChg chg="del mod">
          <ac:chgData name="Jonas Malave Campos" userId="9fae0141-2cc8-4785-b15b-b35b0da2caf5" providerId="ADAL" clId="{D7FC1E8E-75DE-4071-B3E7-3411A69AE430}" dt="2021-04-10T00:06:03.558" v="6827" actId="478"/>
          <ac:spMkLst>
            <pc:docMk/>
            <pc:sldMk cId="1440902954" sldId="277"/>
            <ac:spMk id="2" creationId="{D37EF00B-90D1-477E-AB98-4A32954C6304}"/>
          </ac:spMkLst>
        </pc:spChg>
        <pc:spChg chg="del mod">
          <ac:chgData name="Jonas Malave Campos" userId="9fae0141-2cc8-4785-b15b-b35b0da2caf5" providerId="ADAL" clId="{D7FC1E8E-75DE-4071-B3E7-3411A69AE430}" dt="2021-04-10T00:06:06.730" v="6829" actId="478"/>
          <ac:spMkLst>
            <pc:docMk/>
            <pc:sldMk cId="1440902954" sldId="277"/>
            <ac:spMk id="3" creationId="{E64D43D8-BFAD-471D-8FD0-8AC2CF4BC9B2}"/>
          </ac:spMkLst>
        </pc:spChg>
        <pc:spChg chg="add mod">
          <ac:chgData name="Jonas Malave Campos" userId="9fae0141-2cc8-4785-b15b-b35b0da2caf5" providerId="ADAL" clId="{D7FC1E8E-75DE-4071-B3E7-3411A69AE430}" dt="2021-04-10T00:06:03.558" v="6827" actId="478"/>
          <ac:spMkLst>
            <pc:docMk/>
            <pc:sldMk cId="1440902954" sldId="277"/>
            <ac:spMk id="6" creationId="{3774A126-8FD3-4340-99DA-D61EE7FFA14C}"/>
          </ac:spMkLst>
        </pc:spChg>
      </pc:sldChg>
    </pc:docChg>
  </pc:docChgLst>
  <pc:docChgLst>
    <pc:chgData name="jonasmalavec@hotmail.com" userId="S::urn:spo:guest#jonasmalavec@hotmail.com::" providerId="AD" clId="Web-{EDB53634-B0BD-4482-86D6-8CED22FE6D86}"/>
    <pc:docChg chg="addSld modSld">
      <pc:chgData name="jonasmalavec@hotmail.com" userId="S::urn:spo:guest#jonasmalavec@hotmail.com::" providerId="AD" clId="Web-{EDB53634-B0BD-4482-86D6-8CED22FE6D86}" dt="2021-04-09T06:07:11.141" v="529" actId="20577"/>
      <pc:docMkLst>
        <pc:docMk/>
      </pc:docMkLst>
      <pc:sldChg chg="addSp delSp modSp addCm modNotes">
        <pc:chgData name="jonasmalavec@hotmail.com" userId="S::urn:spo:guest#jonasmalavec@hotmail.com::" providerId="AD" clId="Web-{EDB53634-B0BD-4482-86D6-8CED22FE6D86}" dt="2021-04-09T05:17:50.081" v="366"/>
        <pc:sldMkLst>
          <pc:docMk/>
          <pc:sldMk cId="915535768" sldId="259"/>
        </pc:sldMkLst>
        <pc:spChg chg="del mod">
          <ac:chgData name="jonasmalavec@hotmail.com" userId="S::urn:spo:guest#jonasmalavec@hotmail.com::" providerId="AD" clId="Web-{EDB53634-B0BD-4482-86D6-8CED22FE6D86}" dt="2021-04-07T02:10:22.466" v="13"/>
          <ac:spMkLst>
            <pc:docMk/>
            <pc:sldMk cId="915535768" sldId="259"/>
            <ac:spMk id="3" creationId="{5B527732-5D3A-4832-96FC-F3FEBA0F23DF}"/>
          </ac:spMkLst>
        </pc:spChg>
        <pc:spChg chg="add del mod">
          <ac:chgData name="jonasmalavec@hotmail.com" userId="S::urn:spo:guest#jonasmalavec@hotmail.com::" providerId="AD" clId="Web-{EDB53634-B0BD-4482-86D6-8CED22FE6D86}" dt="2021-04-07T02:10:10.935" v="7"/>
          <ac:spMkLst>
            <pc:docMk/>
            <pc:sldMk cId="915535768" sldId="259"/>
            <ac:spMk id="5" creationId="{1136F4F6-8B7A-42D1-9B24-7493602CC7A5}"/>
          </ac:spMkLst>
        </pc:spChg>
        <pc:spChg chg="add del">
          <ac:chgData name="jonasmalavec@hotmail.com" userId="S::urn:spo:guest#jonasmalavec@hotmail.com::" providerId="AD" clId="Web-{EDB53634-B0BD-4482-86D6-8CED22FE6D86}" dt="2021-04-07T02:10:19.075" v="11"/>
          <ac:spMkLst>
            <pc:docMk/>
            <pc:sldMk cId="915535768" sldId="259"/>
            <ac:spMk id="7" creationId="{CB48EDD0-63FF-4C2E-8FBD-C995A4C6A322}"/>
          </ac:spMkLst>
        </pc:spChg>
        <pc:spChg chg="add mod">
          <ac:chgData name="jonasmalavec@hotmail.com" userId="S::urn:spo:guest#jonasmalavec@hotmail.com::" providerId="AD" clId="Web-{EDB53634-B0BD-4482-86D6-8CED22FE6D86}" dt="2021-04-07T02:16:21.858" v="261" actId="20577"/>
          <ac:spMkLst>
            <pc:docMk/>
            <pc:sldMk cId="915535768" sldId="259"/>
            <ac:spMk id="9" creationId="{A8F3B244-89EF-48FD-A28C-F3814DFCB7C1}"/>
          </ac:spMkLst>
        </pc:spChg>
      </pc:sldChg>
      <pc:sldChg chg="addSp delSp modSp">
        <pc:chgData name="jonasmalavec@hotmail.com" userId="S::urn:spo:guest#jonasmalavec@hotmail.com::" providerId="AD" clId="Web-{EDB53634-B0BD-4482-86D6-8CED22FE6D86}" dt="2021-04-09T05:04:11.433" v="331"/>
        <pc:sldMkLst>
          <pc:docMk/>
          <pc:sldMk cId="4073105730" sldId="260"/>
        </pc:sldMkLst>
        <pc:spChg chg="mod">
          <ac:chgData name="jonasmalavec@hotmail.com" userId="S::urn:spo:guest#jonasmalavec@hotmail.com::" providerId="AD" clId="Web-{EDB53634-B0BD-4482-86D6-8CED22FE6D86}" dt="2021-04-09T04:44:09.212" v="284" actId="20577"/>
          <ac:spMkLst>
            <pc:docMk/>
            <pc:sldMk cId="4073105730" sldId="260"/>
            <ac:spMk id="19" creationId="{F5FC7CAD-4EDA-4C03-BC3B-D37EDC19B3E1}"/>
          </ac:spMkLst>
        </pc:spChg>
        <pc:picChg chg="add del mod">
          <ac:chgData name="jonasmalavec@hotmail.com" userId="S::urn:spo:guest#jonasmalavec@hotmail.com::" providerId="AD" clId="Web-{EDB53634-B0BD-4482-86D6-8CED22FE6D86}" dt="2021-04-09T04:46:39.250" v="294"/>
          <ac:picMkLst>
            <pc:docMk/>
            <pc:sldMk cId="4073105730" sldId="260"/>
            <ac:picMk id="3" creationId="{B539405E-2D81-4B51-A402-2CEE99263098}"/>
          </ac:picMkLst>
        </pc:picChg>
        <pc:picChg chg="add mod">
          <ac:chgData name="jonasmalavec@hotmail.com" userId="S::urn:spo:guest#jonasmalavec@hotmail.com::" providerId="AD" clId="Web-{EDB53634-B0BD-4482-86D6-8CED22FE6D86}" dt="2021-04-09T05:03:29.246" v="325"/>
          <ac:picMkLst>
            <pc:docMk/>
            <pc:sldMk cId="4073105730" sldId="260"/>
            <ac:picMk id="4" creationId="{FF13566B-7C7A-481D-BC51-70F04EA4A0CC}"/>
          </ac:picMkLst>
        </pc:picChg>
        <pc:picChg chg="add mod">
          <ac:chgData name="jonasmalavec@hotmail.com" userId="S::urn:spo:guest#jonasmalavec@hotmail.com::" providerId="AD" clId="Web-{EDB53634-B0BD-4482-86D6-8CED22FE6D86}" dt="2021-04-09T05:03:57.995" v="328"/>
          <ac:picMkLst>
            <pc:docMk/>
            <pc:sldMk cId="4073105730" sldId="260"/>
            <ac:picMk id="6" creationId="{41D16616-EED3-4D9D-AF41-D9E83E4D6F84}"/>
          </ac:picMkLst>
        </pc:picChg>
        <pc:picChg chg="add mod">
          <ac:chgData name="jonasmalavec@hotmail.com" userId="S::urn:spo:guest#jonasmalavec@hotmail.com::" providerId="AD" clId="Web-{EDB53634-B0BD-4482-86D6-8CED22FE6D86}" dt="2021-04-09T05:04:03.870" v="329"/>
          <ac:picMkLst>
            <pc:docMk/>
            <pc:sldMk cId="4073105730" sldId="260"/>
            <ac:picMk id="7" creationId="{9B64054E-63A0-4F77-A281-0F7449DFC68F}"/>
          </ac:picMkLst>
        </pc:picChg>
        <pc:picChg chg="add mod">
          <ac:chgData name="jonasmalavec@hotmail.com" userId="S::urn:spo:guest#jonasmalavec@hotmail.com::" providerId="AD" clId="Web-{EDB53634-B0BD-4482-86D6-8CED22FE6D86}" dt="2021-04-09T05:04:11.433" v="331"/>
          <ac:picMkLst>
            <pc:docMk/>
            <pc:sldMk cId="4073105730" sldId="260"/>
            <ac:picMk id="8" creationId="{7B49CA7E-0AA2-4C9C-9A28-91A1EE743E2A}"/>
          </ac:picMkLst>
        </pc:picChg>
      </pc:sldChg>
      <pc:sldChg chg="addSp delSp modSp modCm modNotes">
        <pc:chgData name="jonasmalavec@hotmail.com" userId="S::urn:spo:guest#jonasmalavec@hotmail.com::" providerId="AD" clId="Web-{EDB53634-B0BD-4482-86D6-8CED22FE6D86}" dt="2021-04-09T05:28:23.576" v="432" actId="1076"/>
        <pc:sldMkLst>
          <pc:docMk/>
          <pc:sldMk cId="3628700830" sldId="261"/>
        </pc:sldMkLst>
        <pc:spChg chg="mod">
          <ac:chgData name="jonasmalavec@hotmail.com" userId="S::urn:spo:guest#jonasmalavec@hotmail.com::" providerId="AD" clId="Web-{EDB53634-B0BD-4482-86D6-8CED22FE6D86}" dt="2021-04-09T05:17:04.441" v="363" actId="20577"/>
          <ac:spMkLst>
            <pc:docMk/>
            <pc:sldMk cId="3628700830" sldId="261"/>
            <ac:spMk id="4" creationId="{F5FC7CAD-4EDA-4C03-BC3B-D37EDC19B3E1}"/>
          </ac:spMkLst>
        </pc:spChg>
        <pc:picChg chg="add del mod">
          <ac:chgData name="jonasmalavec@hotmail.com" userId="S::urn:spo:guest#jonasmalavec@hotmail.com::" providerId="AD" clId="Web-{EDB53634-B0BD-4482-86D6-8CED22FE6D86}" dt="2021-04-09T05:26:09.764" v="409"/>
          <ac:picMkLst>
            <pc:docMk/>
            <pc:sldMk cId="3628700830" sldId="261"/>
            <ac:picMk id="3" creationId="{A6AB6D3D-EB0C-4190-850C-7819FAB864FD}"/>
          </ac:picMkLst>
        </pc:picChg>
        <pc:picChg chg="add mod modCrop">
          <ac:chgData name="jonasmalavec@hotmail.com" userId="S::urn:spo:guest#jonasmalavec@hotmail.com::" providerId="AD" clId="Web-{EDB53634-B0BD-4482-86D6-8CED22FE6D86}" dt="2021-04-09T05:28:13.966" v="430" actId="1076"/>
          <ac:picMkLst>
            <pc:docMk/>
            <pc:sldMk cId="3628700830" sldId="261"/>
            <ac:picMk id="5" creationId="{B07275AC-275C-4FF2-98DC-959F452A4F05}"/>
          </ac:picMkLst>
        </pc:picChg>
        <pc:picChg chg="add mod modCrop">
          <ac:chgData name="jonasmalavec@hotmail.com" userId="S::urn:spo:guest#jonasmalavec@hotmail.com::" providerId="AD" clId="Web-{EDB53634-B0BD-4482-86D6-8CED22FE6D86}" dt="2021-04-09T05:28:23.576" v="432" actId="1076"/>
          <ac:picMkLst>
            <pc:docMk/>
            <pc:sldMk cId="3628700830" sldId="261"/>
            <ac:picMk id="6" creationId="{D561BD25-6073-4342-9FE2-CC52163AEF61}"/>
          </ac:picMkLst>
        </pc:picChg>
        <pc:picChg chg="add mod">
          <ac:chgData name="jonasmalavec@hotmail.com" userId="S::urn:spo:guest#jonasmalavec@hotmail.com::" providerId="AD" clId="Web-{EDB53634-B0BD-4482-86D6-8CED22FE6D86}" dt="2021-04-09T05:28:20.013" v="431" actId="1076"/>
          <ac:picMkLst>
            <pc:docMk/>
            <pc:sldMk cId="3628700830" sldId="261"/>
            <ac:picMk id="7" creationId="{18B453F0-3FB7-4DF0-B703-1B06279E0E90}"/>
          </ac:picMkLst>
        </pc:picChg>
        <pc:picChg chg="mod">
          <ac:chgData name="jonasmalavec@hotmail.com" userId="S::urn:spo:guest#jonasmalavec@hotmail.com::" providerId="AD" clId="Web-{EDB53634-B0BD-4482-86D6-8CED22FE6D86}" dt="2021-04-09T05:19:22.956" v="368" actId="1076"/>
          <ac:picMkLst>
            <pc:docMk/>
            <pc:sldMk cId="3628700830" sldId="261"/>
            <ac:picMk id="1030" creationId="{3E8DA4F7-BF60-4BBC-9A0E-107C23671E14}"/>
          </ac:picMkLst>
        </pc:picChg>
      </pc:sldChg>
      <pc:sldChg chg="modSp">
        <pc:chgData name="jonasmalavec@hotmail.com" userId="S::urn:spo:guest#jonasmalavec@hotmail.com::" providerId="AD" clId="Web-{EDB53634-B0BD-4482-86D6-8CED22FE6D86}" dt="2021-04-09T05:31:30.922" v="439" actId="20577"/>
        <pc:sldMkLst>
          <pc:docMk/>
          <pc:sldMk cId="2733946115" sldId="262"/>
        </pc:sldMkLst>
        <pc:spChg chg="mod">
          <ac:chgData name="jonasmalavec@hotmail.com" userId="S::urn:spo:guest#jonasmalavec@hotmail.com::" providerId="AD" clId="Web-{EDB53634-B0BD-4482-86D6-8CED22FE6D86}" dt="2021-04-09T05:31:30.922" v="439" actId="20577"/>
          <ac:spMkLst>
            <pc:docMk/>
            <pc:sldMk cId="2733946115" sldId="262"/>
            <ac:spMk id="3" creationId="{3277C6E9-B985-4606-8C69-C0488C2C9960}"/>
          </ac:spMkLst>
        </pc:spChg>
      </pc:sldChg>
      <pc:sldChg chg="addSp modSp modNotes">
        <pc:chgData name="jonasmalavec@hotmail.com" userId="S::urn:spo:guest#jonasmalavec@hotmail.com::" providerId="AD" clId="Web-{EDB53634-B0BD-4482-86D6-8CED22FE6D86}" dt="2021-04-09T05:12:05.241" v="361" actId="1076"/>
        <pc:sldMkLst>
          <pc:docMk/>
          <pc:sldMk cId="239037475" sldId="263"/>
        </pc:sldMkLst>
        <pc:spChg chg="mod">
          <ac:chgData name="jonasmalavec@hotmail.com" userId="S::urn:spo:guest#jonasmalavec@hotmail.com::" providerId="AD" clId="Web-{EDB53634-B0BD-4482-86D6-8CED22FE6D86}" dt="2021-04-09T05:06:30.697" v="346" actId="20577"/>
          <ac:spMkLst>
            <pc:docMk/>
            <pc:sldMk cId="239037475" sldId="263"/>
            <ac:spMk id="4" creationId="{F5FC7CAD-4EDA-4C03-BC3B-D37EDC19B3E1}"/>
          </ac:spMkLst>
        </pc:spChg>
        <pc:picChg chg="add mod">
          <ac:chgData name="jonasmalavec@hotmail.com" userId="S::urn:spo:guest#jonasmalavec@hotmail.com::" providerId="AD" clId="Web-{EDB53634-B0BD-4482-86D6-8CED22FE6D86}" dt="2021-04-09T05:06:42.744" v="349" actId="14100"/>
          <ac:picMkLst>
            <pc:docMk/>
            <pc:sldMk cId="239037475" sldId="263"/>
            <ac:picMk id="3" creationId="{9E9EC025-E673-4BBC-85BD-7890B6D861C3}"/>
          </ac:picMkLst>
        </pc:picChg>
        <pc:picChg chg="add mod">
          <ac:chgData name="jonasmalavec@hotmail.com" userId="S::urn:spo:guest#jonasmalavec@hotmail.com::" providerId="AD" clId="Web-{EDB53634-B0BD-4482-86D6-8CED22FE6D86}" dt="2021-04-09T05:12:05.225" v="360" actId="1076"/>
          <ac:picMkLst>
            <pc:docMk/>
            <pc:sldMk cId="239037475" sldId="263"/>
            <ac:picMk id="6" creationId="{79031578-D5E8-4EC5-825E-C7071DC4C114}"/>
          </ac:picMkLst>
        </pc:picChg>
        <pc:picChg chg="add mod">
          <ac:chgData name="jonasmalavec@hotmail.com" userId="S::urn:spo:guest#jonasmalavec@hotmail.com::" providerId="AD" clId="Web-{EDB53634-B0BD-4482-86D6-8CED22FE6D86}" dt="2021-04-09T05:12:05.241" v="361" actId="1076"/>
          <ac:picMkLst>
            <pc:docMk/>
            <pc:sldMk cId="239037475" sldId="263"/>
            <ac:picMk id="7" creationId="{0CE26E43-6338-4BCD-8CA3-3781B5DA9C10}"/>
          </ac:picMkLst>
        </pc:picChg>
        <pc:picChg chg="add mod">
          <ac:chgData name="jonasmalavec@hotmail.com" userId="S::urn:spo:guest#jonasmalavec@hotmail.com::" providerId="AD" clId="Web-{EDB53634-B0BD-4482-86D6-8CED22FE6D86}" dt="2021-04-09T05:11:37.835" v="359"/>
          <ac:picMkLst>
            <pc:docMk/>
            <pc:sldMk cId="239037475" sldId="263"/>
            <ac:picMk id="8" creationId="{0558861A-99A3-4077-9575-D04760518C22}"/>
          </ac:picMkLst>
        </pc:picChg>
      </pc:sldChg>
      <pc:sldChg chg="modNotes">
        <pc:chgData name="jonasmalavec@hotmail.com" userId="S::urn:spo:guest#jonasmalavec@hotmail.com::" providerId="AD" clId="Web-{EDB53634-B0BD-4482-86D6-8CED22FE6D86}" dt="2021-04-09T05:44:13.660" v="521"/>
        <pc:sldMkLst>
          <pc:docMk/>
          <pc:sldMk cId="546755055" sldId="265"/>
        </pc:sldMkLst>
      </pc:sldChg>
      <pc:sldChg chg="modSp">
        <pc:chgData name="jonasmalavec@hotmail.com" userId="S::urn:spo:guest#jonasmalavec@hotmail.com::" providerId="AD" clId="Web-{EDB53634-B0BD-4482-86D6-8CED22FE6D86}" dt="2021-04-09T06:07:11.141" v="529" actId="20577"/>
        <pc:sldMkLst>
          <pc:docMk/>
          <pc:sldMk cId="2033031679" sldId="267"/>
        </pc:sldMkLst>
        <pc:spChg chg="mod">
          <ac:chgData name="jonasmalavec@hotmail.com" userId="S::urn:spo:guest#jonasmalavec@hotmail.com::" providerId="AD" clId="Web-{EDB53634-B0BD-4482-86D6-8CED22FE6D86}" dt="2021-04-09T06:07:11.141" v="529" actId="20577"/>
          <ac:spMkLst>
            <pc:docMk/>
            <pc:sldMk cId="2033031679" sldId="267"/>
            <ac:spMk id="3" creationId="{EDEB4CE1-6C16-4934-9C90-BA0C1E6832F4}"/>
          </ac:spMkLst>
        </pc:spChg>
      </pc:sldChg>
      <pc:sldChg chg="modNotes">
        <pc:chgData name="jonasmalavec@hotmail.com" userId="S::urn:spo:guest#jonasmalavec@hotmail.com::" providerId="AD" clId="Web-{EDB53634-B0BD-4482-86D6-8CED22FE6D86}" dt="2021-04-09T05:18:11.175" v="367"/>
        <pc:sldMkLst>
          <pc:docMk/>
          <pc:sldMk cId="3609590442" sldId="269"/>
        </pc:sldMkLst>
      </pc:sldChg>
      <pc:sldChg chg="addSp delSp modSp add replId">
        <pc:chgData name="jonasmalavec@hotmail.com" userId="S::urn:spo:guest#jonasmalavec@hotmail.com::" providerId="AD" clId="Web-{EDB53634-B0BD-4482-86D6-8CED22FE6D86}" dt="2021-04-09T05:34:06.374" v="466" actId="20577"/>
        <pc:sldMkLst>
          <pc:docMk/>
          <pc:sldMk cId="2258106884" sldId="275"/>
        </pc:sldMkLst>
        <pc:spChg chg="mod">
          <ac:chgData name="jonasmalavec@hotmail.com" userId="S::urn:spo:guest#jonasmalavec@hotmail.com::" providerId="AD" clId="Web-{EDB53634-B0BD-4482-86D6-8CED22FE6D86}" dt="2021-04-09T05:34:06.374" v="466" actId="20577"/>
          <ac:spMkLst>
            <pc:docMk/>
            <pc:sldMk cId="2258106884" sldId="275"/>
            <ac:spMk id="2" creationId="{44340C07-2C88-4BA5-85FE-76D19C791FC8}"/>
          </ac:spMkLst>
        </pc:spChg>
        <pc:spChg chg="del mod">
          <ac:chgData name="jonasmalavec@hotmail.com" userId="S::urn:spo:guest#jonasmalavec@hotmail.com::" providerId="AD" clId="Web-{EDB53634-B0BD-4482-86D6-8CED22FE6D86}" dt="2021-04-09T05:33:23.624" v="443"/>
          <ac:spMkLst>
            <pc:docMk/>
            <pc:sldMk cId="2258106884" sldId="275"/>
            <ac:spMk id="9" creationId="{A8F3B244-89EF-48FD-A28C-F3814DFCB7C1}"/>
          </ac:spMkLst>
        </pc:spChg>
        <pc:picChg chg="add mod">
          <ac:chgData name="jonasmalavec@hotmail.com" userId="S::urn:spo:guest#jonasmalavec@hotmail.com::" providerId="AD" clId="Web-{EDB53634-B0BD-4482-86D6-8CED22FE6D86}" dt="2021-04-09T05:34:00.639" v="454" actId="1076"/>
          <ac:picMkLst>
            <pc:docMk/>
            <pc:sldMk cId="2258106884" sldId="275"/>
            <ac:picMk id="3" creationId="{51AA120B-9B25-4EA2-81D8-0A3B3FB1B8D3}"/>
          </ac:picMkLst>
        </pc:picChg>
      </pc:sldChg>
      <pc:sldChg chg="addSp delSp modSp add replId">
        <pc:chgData name="jonasmalavec@hotmail.com" userId="S::urn:spo:guest#jonasmalavec@hotmail.com::" providerId="AD" clId="Web-{EDB53634-B0BD-4482-86D6-8CED22FE6D86}" dt="2021-04-09T05:37:24.226" v="484" actId="1076"/>
        <pc:sldMkLst>
          <pc:docMk/>
          <pc:sldMk cId="1785837374" sldId="276"/>
        </pc:sldMkLst>
        <pc:spChg chg="mod">
          <ac:chgData name="jonasmalavec@hotmail.com" userId="S::urn:spo:guest#jonasmalavec@hotmail.com::" providerId="AD" clId="Web-{EDB53634-B0BD-4482-86D6-8CED22FE6D86}" dt="2021-04-09T05:37:05.976" v="477" actId="20577"/>
          <ac:spMkLst>
            <pc:docMk/>
            <pc:sldMk cId="1785837374" sldId="276"/>
            <ac:spMk id="2" creationId="{44340C07-2C88-4BA5-85FE-76D19C791FC8}"/>
          </ac:spMkLst>
        </pc:spChg>
        <pc:picChg chg="del">
          <ac:chgData name="jonasmalavec@hotmail.com" userId="S::urn:spo:guest#jonasmalavec@hotmail.com::" providerId="AD" clId="Web-{EDB53634-B0BD-4482-86D6-8CED22FE6D86}" dt="2021-04-09T05:37:07.695" v="478"/>
          <ac:picMkLst>
            <pc:docMk/>
            <pc:sldMk cId="1785837374" sldId="276"/>
            <ac:picMk id="3" creationId="{51AA120B-9B25-4EA2-81D8-0A3B3FB1B8D3}"/>
          </ac:picMkLst>
        </pc:picChg>
        <pc:picChg chg="add mod">
          <ac:chgData name="jonasmalavec@hotmail.com" userId="S::urn:spo:guest#jonasmalavec@hotmail.com::" providerId="AD" clId="Web-{EDB53634-B0BD-4482-86D6-8CED22FE6D86}" dt="2021-04-09T05:37:24.226" v="484" actId="1076"/>
          <ac:picMkLst>
            <pc:docMk/>
            <pc:sldMk cId="1785837374" sldId="276"/>
            <ac:picMk id="4" creationId="{F688BB01-E50E-4D7C-8511-24F5EC390B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19140-49EA-4FF1-A82F-FE6BE5D5227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8E9AD-BBA3-4B23-BB29-15E0F7888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1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3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7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b="1" i="0" dirty="0">
              <a:solidFill>
                <a:srgbClr val="444444"/>
              </a:solidFill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64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32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65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52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lnSpc>
                <a:spcPct val="90000"/>
              </a:lnSpc>
              <a:spcBef>
                <a:spcPts val="500"/>
              </a:spcBef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50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37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1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65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45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available for others. This could be helpful for the other folks that are unexperienced.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5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2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1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95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45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7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8E9AD-BBA3-4B23-BB29-15E0F7888E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2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9093-B612-4FEB-ABBB-810B085E2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E880F-BA37-4684-8657-B8F73E6D0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14E9D-18F4-4045-B18D-D73A7F53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9CE1-9B1A-482F-AB80-F8848A64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92C1E-84C1-46E3-928C-79C3A52C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4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58EA-9D35-44FF-9FA7-51C7238F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E8013-88D8-4C29-8017-796D8BDA6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F5E1-98E1-4CAD-8989-72E85878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144F7-AC71-4EBD-ABAC-8E065AEC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59308-A281-4DE8-B5FC-5B51BD2EB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4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C2995-5B27-49E9-A43A-EE7C633BF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293F1-EC0E-41D9-9FD5-DD92F0793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C598-954B-4C70-9354-7CA46FFD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ECF6E-51A7-4A23-AD0F-8CE36FF7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EFC0B-6EE4-4639-90F4-ADE83368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1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9947-E6A9-4A49-8AB5-40209D2E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BECD6-23F1-407B-9C6D-14D9B9657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518EA-B0D2-472B-BBA1-BF827696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748E7-9B44-4340-8A4F-075593DDF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69C3F-A915-47CB-BE64-578CEAB1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2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7819-7BF9-4D32-B56B-22D01359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49DD7-350E-4FC1-9926-BBF17F45B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560B9-1708-4E29-B259-0178DB8A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D252-36AB-4AA4-91C6-B3AD29F6E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C94F2-ED0C-42D3-904E-424BD6AC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8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472E-4D71-44F9-8265-9E12BB5E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87A6A-95D4-4D67-BBD9-6E48BBABE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50DFC-A65E-442A-9261-0FFA2A3DE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4B8FD-0F7D-4CE8-BB3A-E2C153E2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EA03F-35C0-40FE-AC1A-3D7DF41D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3B60F-3CCA-4734-886A-BE831297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EA3-4F02-405B-B09A-30B02A4A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0E112-B3F5-4DC4-ACDA-3C63C7A9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60255-AA0C-4D38-A69F-8C15EB71B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C49CB-9032-405F-89F9-ADCA511EC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7F376-C2E8-4826-82AB-82535D1A4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E1994-94F0-410A-AF4D-FC49D6B5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D026B-6EC0-44B8-ABE8-FEA196158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438A24-DFF9-43ED-B318-7902BA75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97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6EED-2090-40EC-BC46-3D7F1F1E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55593-5E05-42A6-AA55-1908EE0F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A0C3E-A4F9-4AB9-9BD0-1052B7C21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368AD-403B-4D3D-875C-BBB882B4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0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817FEA-ABDE-4EBA-A348-145588CC5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EBBA2-12CE-4800-9A7F-B5A0F3E1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DA73-0F73-46CF-8876-5F8DA403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2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915D-9446-4606-B986-8A89A8A4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BF809-2DD2-4DFE-8858-2D2B27B64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0CE1C-1708-4452-A8FC-54E657241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5983-6A1F-4572-969A-BF60DFF32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4A464-4F27-4F0E-B559-9C53E61DE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1404D-5862-4B4A-A5C4-CE539BD6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1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5232-A867-482C-A68F-713E7C07C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6E4139-A8A3-410A-A4D0-494ABBA6A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26C72-E6D0-4E3A-A81D-210ADD670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02462-46B4-48E5-BEBB-A84F08B5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6AE3E-5770-4AE5-B8CA-E081DC0B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A5CE1-53AD-43BD-9F5A-9B8604E6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48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E040F-6480-467B-B845-B67A4250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E1F4E-ECC0-43D7-AEA9-893FFAAC1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C62CD-1075-4A78-A7C5-AE769746A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134A0-6A31-40E6-A4F7-4F695DB0F4F4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57BB-9F35-40D0-8079-BF707E631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A0294-C872-4A0E-9967-44472CFA8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DF765-6F38-4C3A-8C58-B9978B7C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4.pn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microsoft.com/office/2007/relationships/hdphoto" Target="../media/hdphoto3.wdp"/><Relationship Id="rId12" Type="http://schemas.openxmlformats.org/officeDocument/2006/relationships/image" Target="../media/image71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5" Type="http://schemas.openxmlformats.org/officeDocument/2006/relationships/image" Target="../media/image4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sv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4.png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gif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3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Relationship Id="rId9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jpe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pyodbc/" TargetMode="External"/><Relationship Id="rId13" Type="http://schemas.openxmlformats.org/officeDocument/2006/relationships/hyperlink" Target="https://seaborn.pydata.org/examples/index.html" TargetMode="External"/><Relationship Id="rId18" Type="http://schemas.openxmlformats.org/officeDocument/2006/relationships/hyperlink" Target="https://www.youtube.com/watch?v=kbTSj5xTgNc" TargetMode="External"/><Relationship Id="rId3" Type="http://schemas.openxmlformats.org/officeDocument/2006/relationships/hyperlink" Target="https://jupyter-notebook-beginner-guide.readthedocs.io/en/latest/what_is_jupyter.html" TargetMode="External"/><Relationship Id="rId21" Type="http://schemas.openxmlformats.org/officeDocument/2006/relationships/hyperlink" Target="https://www.kdnuggets.com/2019/06/jupyter-notebooks-data-science-reporting.html" TargetMode="External"/><Relationship Id="rId7" Type="http://schemas.openxmlformats.org/officeDocument/2006/relationships/hyperlink" Target="https://jupyter.org/install" TargetMode="External"/><Relationship Id="rId12" Type="http://schemas.openxmlformats.org/officeDocument/2006/relationships/hyperlink" Target="https://seaborn.pydata.org/index.html" TargetMode="External"/><Relationship Id="rId17" Type="http://schemas.openxmlformats.org/officeDocument/2006/relationships/hyperlink" Target="https://discuss.streamlit.io/" TargetMode="External"/><Relationship Id="rId2" Type="http://schemas.openxmlformats.org/officeDocument/2006/relationships/notesSlide" Target="../notesSlides/notesSlide21.xml"/><Relationship Id="rId16" Type="http://schemas.openxmlformats.org/officeDocument/2006/relationships/hyperlink" Target="https://medium.com/plotly/introducing-jupyterdash-811f1f57c02e" TargetMode="External"/><Relationship Id="rId20" Type="http://schemas.openxmlformats.org/officeDocument/2006/relationships/hyperlink" Target="https://www.youtube.com/watch?v=vG4AHYXsOgc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naconda.com/about-us" TargetMode="External"/><Relationship Id="rId11" Type="http://schemas.openxmlformats.org/officeDocument/2006/relationships/hyperlink" Target="https://pandas.pydata.org/docs/" TargetMode="External"/><Relationship Id="rId5" Type="http://schemas.openxmlformats.org/officeDocument/2006/relationships/hyperlink" Target="https://jupyter.org/documentation" TargetMode="External"/><Relationship Id="rId15" Type="http://schemas.openxmlformats.org/officeDocument/2006/relationships/hyperlink" Target="https://panel.holoviz.org/" TargetMode="External"/><Relationship Id="rId23" Type="http://schemas.openxmlformats.org/officeDocument/2006/relationships/image" Target="../media/image4.png"/><Relationship Id="rId10" Type="http://schemas.openxmlformats.org/officeDocument/2006/relationships/hyperlink" Target="https://pandas.pydata.org/" TargetMode="External"/><Relationship Id="rId19" Type="http://schemas.openxmlformats.org/officeDocument/2006/relationships/hyperlink" Target="https://www.anaconda.com/products/individual" TargetMode="External"/><Relationship Id="rId4" Type="http://schemas.openxmlformats.org/officeDocument/2006/relationships/hyperlink" Target="https://jupyter.org/index.html" TargetMode="External"/><Relationship Id="rId9" Type="http://schemas.openxmlformats.org/officeDocument/2006/relationships/hyperlink" Target="https://github.com/mkleehammer/pyodbc/wiki" TargetMode="External"/><Relationship Id="rId14" Type="http://schemas.openxmlformats.org/officeDocument/2006/relationships/hyperlink" Target="https://blog.jupyter.org/and-voil%C3%A0-f6a2c08a4a93" TargetMode="External"/><Relationship Id="rId2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jp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gif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0" Type="http://schemas.openxmlformats.org/officeDocument/2006/relationships/image" Target="../media/image3.png"/><Relationship Id="rId4" Type="http://schemas.openxmlformats.org/officeDocument/2006/relationships/image" Target="../media/image38.gif"/><Relationship Id="rId9" Type="http://schemas.openxmlformats.org/officeDocument/2006/relationships/image" Target="../media/image4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1BC29-ECEB-4924-970D-46068EEAE3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776663"/>
            <a:ext cx="12192000" cy="49331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A71F20-E78A-4714-A7DA-1F9FDEE12554}"/>
              </a:ext>
            </a:extLst>
          </p:cNvPr>
          <p:cNvSpPr/>
          <p:nvPr/>
        </p:nvSpPr>
        <p:spPr>
          <a:xfrm>
            <a:off x="839724" y="1242574"/>
            <a:ext cx="10512552" cy="4001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Expanding Reporting Capabilities with </a:t>
            </a:r>
            <a:r>
              <a:rPr lang="en-US" sz="5100" b="1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Jupyter</a:t>
            </a:r>
            <a:r>
              <a:rPr lang="en-US" sz="51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Notebook, Pandas, and Seaborn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Anthony </a:t>
            </a:r>
            <a:r>
              <a:rPr lang="en-US" sz="320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Melson</a:t>
            </a:r>
            <a:r>
              <a:rPr lang="en-US" sz="320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&amp; Jonas Malave Campos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0B338-5DBF-4C99-9929-F43C0BF2F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56"/>
          <a:stretch/>
        </p:blipFill>
        <p:spPr>
          <a:xfrm>
            <a:off x="0" y="126098"/>
            <a:ext cx="12192000" cy="6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C7CAD-4EDA-4C03-BC3B-D37EDC19B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0B562C-0F92-4D09-B2A1-684F3226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E486DC-F820-494D-AFDA-9DBE0D3B2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2557190-CC0E-4940-8478-9A352F16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386" y="-377617"/>
            <a:ext cx="41852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Pandas Library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431217-C018-4023-93F1-8A44CFE26550}"/>
              </a:ext>
            </a:extLst>
          </p:cNvPr>
          <p:cNvSpPr/>
          <p:nvPr/>
        </p:nvSpPr>
        <p:spPr>
          <a:xfrm>
            <a:off x="838200" y="1825625"/>
            <a:ext cx="3502152" cy="749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Manipulation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EA2C19-C875-48E8-8CDD-C2140593AEDA}"/>
              </a:ext>
            </a:extLst>
          </p:cNvPr>
          <p:cNvSpPr/>
          <p:nvPr/>
        </p:nvSpPr>
        <p:spPr>
          <a:xfrm>
            <a:off x="4349974" y="1825625"/>
            <a:ext cx="3502152" cy="7491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Powerful and Flexibility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25EC10-A115-4D3E-9DE4-731E1C4F0B07}"/>
              </a:ext>
            </a:extLst>
          </p:cNvPr>
          <p:cNvSpPr/>
          <p:nvPr/>
        </p:nvSpPr>
        <p:spPr>
          <a:xfrm>
            <a:off x="7873789" y="1825624"/>
            <a:ext cx="3502152" cy="749133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Integrated Plotting</a:t>
            </a:r>
          </a:p>
        </p:txBody>
      </p:sp>
      <p:pic>
        <p:nvPicPr>
          <p:cNvPr id="25" name="Picture 5">
            <a:extLst>
              <a:ext uri="{FF2B5EF4-FFF2-40B4-BE49-F238E27FC236}">
                <a16:creationId xmlns:a16="http://schemas.microsoft.com/office/drawing/2014/main" id="{B2088CC3-DB79-428E-BEDE-1AC16349A8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7474" r="18750" b="-794"/>
          <a:stretch/>
        </p:blipFill>
        <p:spPr>
          <a:xfrm>
            <a:off x="1674053" y="2896433"/>
            <a:ext cx="1830446" cy="1818794"/>
          </a:xfrm>
          <a:prstGeom prst="rect">
            <a:avLst/>
          </a:prstGeom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498EC65D-D0D1-4794-AD91-01B6BCE714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23437" t="19048" r="25781" b="17460"/>
          <a:stretch/>
        </p:blipFill>
        <p:spPr>
          <a:xfrm>
            <a:off x="5177672" y="2896433"/>
            <a:ext cx="1836654" cy="1816112"/>
          </a:xfrm>
          <a:prstGeom prst="rect">
            <a:avLst/>
          </a:prstGeom>
        </p:spPr>
      </p:pic>
      <p:pic>
        <p:nvPicPr>
          <p:cNvPr id="27" name="Graphic 7" descr="Statistics with solid fill">
            <a:extLst>
              <a:ext uri="{FF2B5EF4-FFF2-40B4-BE49-F238E27FC236}">
                <a16:creationId xmlns:a16="http://schemas.microsoft.com/office/drawing/2014/main" id="{44742839-D27A-4D2F-BD92-185285A27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4778" y="2877995"/>
            <a:ext cx="1820173" cy="183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D29D22-B411-4308-AAD7-CC73DB5A28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058" y="5258991"/>
            <a:ext cx="3524293" cy="11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60F00DF-E260-4163-9534-FB38B92C04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0253" y="5150704"/>
            <a:ext cx="3261397" cy="118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7E90E5-A2B3-47CC-8826-32D9AFF62C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058" y="4841618"/>
            <a:ext cx="2848373" cy="390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77044DB-31A0-479E-89AE-6D9832F130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2158" y="5150704"/>
            <a:ext cx="3248478" cy="533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8FF5CC-110E-41A0-90F3-74D37AA0E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36573" y="5915635"/>
            <a:ext cx="3128298" cy="34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10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2BDC23F-274D-4E9F-AF11-FC4F073F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711" y="5515688"/>
            <a:ext cx="1126651" cy="1162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5FC7CAD-4EDA-4C03-BC3B-D37EDC19B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700" dirty="0">
              <a:cs typeface="Calibri"/>
            </a:endParaRPr>
          </a:p>
          <a:p>
            <a:endParaRPr lang="en-US" sz="1700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329189-C557-42CB-815B-83CE2D7942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>
              <a:cs typeface="Calibri"/>
            </a:endParaRPr>
          </a:p>
          <a:p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4C2FF5-0F27-483E-B56C-5134F35128EE}"/>
              </a:ext>
            </a:extLst>
          </p:cNvPr>
          <p:cNvSpPr/>
          <p:nvPr/>
        </p:nvSpPr>
        <p:spPr>
          <a:xfrm>
            <a:off x="838200" y="1825625"/>
            <a:ext cx="5257800" cy="74913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Pandas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A6D359-CFA6-4BE2-AC50-29B292614BFF}"/>
              </a:ext>
            </a:extLst>
          </p:cNvPr>
          <p:cNvSpPr/>
          <p:nvPr/>
        </p:nvSpPr>
        <p:spPr>
          <a:xfrm>
            <a:off x="6106590" y="1825625"/>
            <a:ext cx="5257800" cy="7491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PyODBC</a:t>
            </a:r>
            <a:endParaRPr lang="en-US" b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603B726-713E-432B-A9F3-E7FABE39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DB1C6FE-E48F-4DB8-8680-78C0C8B70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C459595D-581D-4E15-B1AD-B036E6F4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007" y="-357652"/>
            <a:ext cx="5905739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Connecting to 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66AE0D-A458-46F9-AECE-1F93DFA19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582336"/>
            <a:ext cx="5268390" cy="882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24AC16-5235-4BCD-81BA-4E1B8F13E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08" y="3576260"/>
            <a:ext cx="2022582" cy="285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34398C-E22D-4D1F-BC5E-707ED98133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876" y="2582336"/>
            <a:ext cx="5268390" cy="130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62448F-B8FA-433D-BB15-0045A5E7AB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4876" y="3935812"/>
            <a:ext cx="5255405" cy="479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1ECB23-2E90-49C7-A76E-4D9963967F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6590" y="4513576"/>
            <a:ext cx="5243691" cy="661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 descr="Ad-Hoc Reporting and Dashboards for SQL Server | Connectors | Sisense">
            <a:extLst>
              <a:ext uri="{FF2B5EF4-FFF2-40B4-BE49-F238E27FC236}">
                <a16:creationId xmlns:a16="http://schemas.microsoft.com/office/drawing/2014/main" id="{72402901-91C5-4E61-B3FD-B5E429BCF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30" y="5477382"/>
            <a:ext cx="1076535" cy="87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MySQL | Most Popular Open Source Relational Database | AWS">
            <a:extLst>
              <a:ext uri="{FF2B5EF4-FFF2-40B4-BE49-F238E27FC236}">
                <a16:creationId xmlns:a16="http://schemas.microsoft.com/office/drawing/2014/main" id="{749D10E8-624B-4638-8B00-16F86F5B5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235" y="5952169"/>
            <a:ext cx="1402408" cy="72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ata and Analytics Solutions | About Teradata">
            <a:extLst>
              <a:ext uri="{FF2B5EF4-FFF2-40B4-BE49-F238E27FC236}">
                <a16:creationId xmlns:a16="http://schemas.microsoft.com/office/drawing/2014/main" id="{F6BCE249-C870-49AE-8E99-9811FD6DC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087" y="5436768"/>
            <a:ext cx="1982476" cy="638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A1A10D-1FB0-4CA8-AC77-9A1959F32614}"/>
              </a:ext>
            </a:extLst>
          </p:cNvPr>
          <p:cNvSpPr/>
          <p:nvPr/>
        </p:nvSpPr>
        <p:spPr>
          <a:xfrm>
            <a:off x="838200" y="1825625"/>
            <a:ext cx="2633472" cy="749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Statistical Graphics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7569D8-B96C-4609-942A-C899037D4403}"/>
              </a:ext>
            </a:extLst>
          </p:cNvPr>
          <p:cNvSpPr/>
          <p:nvPr/>
        </p:nvSpPr>
        <p:spPr>
          <a:xfrm>
            <a:off x="3483700" y="1825625"/>
            <a:ext cx="2633472" cy="7491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Plotting Functions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1E8FFD-62F1-4A7B-A4AD-1660177D0176}"/>
              </a:ext>
            </a:extLst>
          </p:cNvPr>
          <p:cNvSpPr/>
          <p:nvPr/>
        </p:nvSpPr>
        <p:spPr>
          <a:xfrm>
            <a:off x="6129197" y="1825624"/>
            <a:ext cx="2633472" cy="7491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Customization</a:t>
            </a:r>
          </a:p>
        </p:txBody>
      </p:sp>
      <p:pic>
        <p:nvPicPr>
          <p:cNvPr id="16" name="Picture 16" descr="Business, chart, graph, marketing, report, sales, statistics icon - Free  download">
            <a:extLst>
              <a:ext uri="{FF2B5EF4-FFF2-40B4-BE49-F238E27FC236}">
                <a16:creationId xmlns:a16="http://schemas.microsoft.com/office/drawing/2014/main" id="{D9587EEF-220D-4686-A6EE-ACE597C3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461" y="2574757"/>
            <a:ext cx="1949815" cy="19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Function icon | Free SVG">
            <a:extLst>
              <a:ext uri="{FF2B5EF4-FFF2-40B4-BE49-F238E27FC236}">
                <a16:creationId xmlns:a16="http://schemas.microsoft.com/office/drawing/2014/main" id="{7259B47A-41D6-4528-9149-EA25B49ED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409" y="2697661"/>
            <a:ext cx="1795455" cy="179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5E23D-C23C-40B3-ADC2-DF8FA4257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4712973"/>
            <a:ext cx="2633473" cy="419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8DA9074-DEB8-4613-92EE-1ED3DCFA74E5}"/>
              </a:ext>
            </a:extLst>
          </p:cNvPr>
          <p:cNvSpPr/>
          <p:nvPr/>
        </p:nvSpPr>
        <p:spPr>
          <a:xfrm>
            <a:off x="8750119" y="1825624"/>
            <a:ext cx="2633472" cy="74913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Integration</a:t>
            </a:r>
          </a:p>
        </p:txBody>
      </p:sp>
      <p:pic>
        <p:nvPicPr>
          <p:cNvPr id="2050" name="Picture 2" descr="Customization Icons - Download Free Vector Icons | Noun Project">
            <a:extLst>
              <a:ext uri="{FF2B5EF4-FFF2-40B4-BE49-F238E27FC236}">
                <a16:creationId xmlns:a16="http://schemas.microsoft.com/office/drawing/2014/main" id="{52DC0875-B8DE-4086-9C1A-4A392E3A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025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21" y="2709693"/>
            <a:ext cx="1792224" cy="1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647EAAF5-4DCF-4199-9D19-49089F192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66562" y="2732348"/>
            <a:ext cx="1792224" cy="17922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45901F-CD79-454C-8C75-2B7CC08CC2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0372" y="4699162"/>
            <a:ext cx="2429747" cy="405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C7EFDB-309D-4A08-BF78-3195A83485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0372" y="5149954"/>
            <a:ext cx="2429748" cy="45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B67A628-EEC2-46CB-A1E6-07D838BC0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9739" y="5655444"/>
            <a:ext cx="2429747" cy="454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06F471-2A01-465D-83B2-F7B6DDCB40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3023" y="6163108"/>
            <a:ext cx="2429747" cy="405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19BAFAC-65E8-4560-8C9C-B75EEF92F0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D839AE-EA55-41A3-B209-C5DF9C21415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C1734776-1951-48DC-9153-C893B48D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386" y="-377617"/>
            <a:ext cx="418522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Seaborn Library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16F93F-BAFB-4F1D-8AF3-E8BA36B030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43538" y="4717391"/>
            <a:ext cx="2713293" cy="938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1A61B20-8714-47BB-93A1-102A6946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4619605"/>
            <a:ext cx="2247898" cy="151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78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688BB01-E50E-4D7C-8511-24F5EC390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6" t="2604" r="17442"/>
          <a:stretch/>
        </p:blipFill>
        <p:spPr>
          <a:xfrm>
            <a:off x="2474493" y="1467618"/>
            <a:ext cx="7243012" cy="4886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3CD33B-F3D6-49FA-91DF-857E2D1F7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78EEA3-CB8A-4FF9-A472-5C83E23CD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4F8AAC3-F8E1-4FB3-B76C-2E4C1157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128" y="-351289"/>
            <a:ext cx="661374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Seaborn Plotting Options</a:t>
            </a:r>
          </a:p>
        </p:txBody>
      </p:sp>
    </p:spTree>
    <p:extLst>
      <p:ext uri="{BB962C8B-B14F-4D97-AF65-F5344CB8AC3E}">
        <p14:creationId xmlns:p14="http://schemas.microsoft.com/office/powerpoint/2010/main" val="178583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gallery, scene, room&#10;&#10;Description automatically generated">
            <a:extLst>
              <a:ext uri="{FF2B5EF4-FFF2-40B4-BE49-F238E27FC236}">
                <a16:creationId xmlns:a16="http://schemas.microsoft.com/office/drawing/2014/main" id="{51AA120B-9B25-4EA2-81D8-0A3B3FB1B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"/>
          <a:stretch/>
        </p:blipFill>
        <p:spPr>
          <a:xfrm>
            <a:off x="1242163" y="1336767"/>
            <a:ext cx="9707671" cy="5460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C2C38-506F-47BC-9431-A32C60ED8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7884A1-76B0-43DD-9D42-73F2670C64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2FE822-1DEA-470C-A0E2-2AB2EE16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332" y="-346789"/>
            <a:ext cx="5061331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Seaborn Sample Gallery</a:t>
            </a:r>
          </a:p>
        </p:txBody>
      </p:sp>
    </p:spTree>
    <p:extLst>
      <p:ext uri="{BB962C8B-B14F-4D97-AF65-F5344CB8AC3E}">
        <p14:creationId xmlns:p14="http://schemas.microsoft.com/office/powerpoint/2010/main" val="225810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FED838-0F70-4CBB-8EF5-049BB4A5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71FB6-BFC6-4DBE-87FE-B7F06C03E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C37B22-FD90-4AFA-9B9A-BEF91CB73F55}"/>
              </a:ext>
            </a:extLst>
          </p:cNvPr>
          <p:cNvSpPr txBox="1">
            <a:spLocks/>
          </p:cNvSpPr>
          <p:nvPr/>
        </p:nvSpPr>
        <p:spPr>
          <a:xfrm>
            <a:off x="2945245" y="-339737"/>
            <a:ext cx="6613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Setting Up The Environment</a:t>
            </a:r>
          </a:p>
        </p:txBody>
      </p:sp>
      <p:pic>
        <p:nvPicPr>
          <p:cNvPr id="1026" name="Picture 2" descr="Trying to Take Family Pictures, Told in Gifs | Mom.com">
            <a:extLst>
              <a:ext uri="{FF2B5EF4-FFF2-40B4-BE49-F238E27FC236}">
                <a16:creationId xmlns:a16="http://schemas.microsoft.com/office/drawing/2014/main" id="{A6FED0F8-62DE-43BB-A846-DD20FDA0BB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498" y="1486760"/>
            <a:ext cx="7817004" cy="469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58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C60624-4CB6-44E6-9E20-159C91CB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66CF5-BFD1-4EFA-A16B-1782A4CDA4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12EC4C7-50AD-4B5D-9FAF-6622552B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758" y="-330045"/>
            <a:ext cx="7754788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Install The Basic Environment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DB531D-BCF9-4295-B08D-FEF5A1979E2B}"/>
              </a:ext>
            </a:extLst>
          </p:cNvPr>
          <p:cNvSpPr/>
          <p:nvPr/>
        </p:nvSpPr>
        <p:spPr>
          <a:xfrm>
            <a:off x="654694" y="1575454"/>
            <a:ext cx="3082478" cy="1232991"/>
          </a:xfrm>
          <a:custGeom>
            <a:avLst/>
            <a:gdLst>
              <a:gd name="connsiteX0" fmla="*/ 0 w 3082478"/>
              <a:gd name="connsiteY0" fmla="*/ 0 h 1232991"/>
              <a:gd name="connsiteX1" fmla="*/ 2465983 w 3082478"/>
              <a:gd name="connsiteY1" fmla="*/ 0 h 1232991"/>
              <a:gd name="connsiteX2" fmla="*/ 3082478 w 3082478"/>
              <a:gd name="connsiteY2" fmla="*/ 616496 h 1232991"/>
              <a:gd name="connsiteX3" fmla="*/ 2465983 w 3082478"/>
              <a:gd name="connsiteY3" fmla="*/ 1232991 h 1232991"/>
              <a:gd name="connsiteX4" fmla="*/ 0 w 3082478"/>
              <a:gd name="connsiteY4" fmla="*/ 1232991 h 1232991"/>
              <a:gd name="connsiteX5" fmla="*/ 616496 w 3082478"/>
              <a:gd name="connsiteY5" fmla="*/ 616496 h 1232991"/>
              <a:gd name="connsiteX6" fmla="*/ 0 w 3082478"/>
              <a:gd name="connsiteY6" fmla="*/ 0 h 123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2478" h="1232991">
                <a:moveTo>
                  <a:pt x="0" y="0"/>
                </a:moveTo>
                <a:lnTo>
                  <a:pt x="2465983" y="0"/>
                </a:lnTo>
                <a:lnTo>
                  <a:pt x="3082478" y="616496"/>
                </a:lnTo>
                <a:lnTo>
                  <a:pt x="2465983" y="1232991"/>
                </a:lnTo>
                <a:lnTo>
                  <a:pt x="0" y="1232991"/>
                </a:lnTo>
                <a:lnTo>
                  <a:pt x="616496" y="6164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6509" tIns="33338" rIns="649833" bIns="33338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/>
              <a:t>Install Anaconda IDE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8A4F2CD-9986-414B-93E7-983751F28F33}"/>
              </a:ext>
            </a:extLst>
          </p:cNvPr>
          <p:cNvSpPr/>
          <p:nvPr/>
        </p:nvSpPr>
        <p:spPr>
          <a:xfrm>
            <a:off x="4554760" y="1579482"/>
            <a:ext cx="3082478" cy="1232991"/>
          </a:xfrm>
          <a:custGeom>
            <a:avLst/>
            <a:gdLst>
              <a:gd name="connsiteX0" fmla="*/ 0 w 3082478"/>
              <a:gd name="connsiteY0" fmla="*/ 0 h 1232991"/>
              <a:gd name="connsiteX1" fmla="*/ 2465983 w 3082478"/>
              <a:gd name="connsiteY1" fmla="*/ 0 h 1232991"/>
              <a:gd name="connsiteX2" fmla="*/ 3082478 w 3082478"/>
              <a:gd name="connsiteY2" fmla="*/ 616496 h 1232991"/>
              <a:gd name="connsiteX3" fmla="*/ 2465983 w 3082478"/>
              <a:gd name="connsiteY3" fmla="*/ 1232991 h 1232991"/>
              <a:gd name="connsiteX4" fmla="*/ 0 w 3082478"/>
              <a:gd name="connsiteY4" fmla="*/ 1232991 h 1232991"/>
              <a:gd name="connsiteX5" fmla="*/ 616496 w 3082478"/>
              <a:gd name="connsiteY5" fmla="*/ 616496 h 1232991"/>
              <a:gd name="connsiteX6" fmla="*/ 0 w 3082478"/>
              <a:gd name="connsiteY6" fmla="*/ 0 h 123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2478" h="1232991">
                <a:moveTo>
                  <a:pt x="0" y="0"/>
                </a:moveTo>
                <a:lnTo>
                  <a:pt x="2465983" y="0"/>
                </a:lnTo>
                <a:lnTo>
                  <a:pt x="3082478" y="616496"/>
                </a:lnTo>
                <a:lnTo>
                  <a:pt x="2465983" y="1232991"/>
                </a:lnTo>
                <a:lnTo>
                  <a:pt x="0" y="1232991"/>
                </a:lnTo>
                <a:lnTo>
                  <a:pt x="616496" y="6164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79271"/>
              <a:satOff val="-8710"/>
              <a:lumOff val="-5883"/>
              <a:alphaOff val="0"/>
            </a:schemeClr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6509" tIns="33338" rIns="649833" bIns="33338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1" kern="1200" dirty="0"/>
              <a:t>Install Libraries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659AAF2-B3D0-4408-9276-598024C9A287}"/>
              </a:ext>
            </a:extLst>
          </p:cNvPr>
          <p:cNvSpPr/>
          <p:nvPr/>
        </p:nvSpPr>
        <p:spPr>
          <a:xfrm>
            <a:off x="8454825" y="1583511"/>
            <a:ext cx="3082478" cy="1232991"/>
          </a:xfrm>
          <a:custGeom>
            <a:avLst/>
            <a:gdLst>
              <a:gd name="connsiteX0" fmla="*/ 0 w 3082478"/>
              <a:gd name="connsiteY0" fmla="*/ 0 h 1232991"/>
              <a:gd name="connsiteX1" fmla="*/ 2465983 w 3082478"/>
              <a:gd name="connsiteY1" fmla="*/ 0 h 1232991"/>
              <a:gd name="connsiteX2" fmla="*/ 3082478 w 3082478"/>
              <a:gd name="connsiteY2" fmla="*/ 616496 h 1232991"/>
              <a:gd name="connsiteX3" fmla="*/ 2465983 w 3082478"/>
              <a:gd name="connsiteY3" fmla="*/ 1232991 h 1232991"/>
              <a:gd name="connsiteX4" fmla="*/ 0 w 3082478"/>
              <a:gd name="connsiteY4" fmla="*/ 1232991 h 1232991"/>
              <a:gd name="connsiteX5" fmla="*/ 616496 w 3082478"/>
              <a:gd name="connsiteY5" fmla="*/ 616496 h 1232991"/>
              <a:gd name="connsiteX6" fmla="*/ 0 w 3082478"/>
              <a:gd name="connsiteY6" fmla="*/ 0 h 123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2478" h="1232991">
                <a:moveTo>
                  <a:pt x="0" y="0"/>
                </a:moveTo>
                <a:lnTo>
                  <a:pt x="2465983" y="0"/>
                </a:lnTo>
                <a:lnTo>
                  <a:pt x="3082478" y="616496"/>
                </a:lnTo>
                <a:lnTo>
                  <a:pt x="2465983" y="1232991"/>
                </a:lnTo>
                <a:lnTo>
                  <a:pt x="0" y="1232991"/>
                </a:lnTo>
                <a:lnTo>
                  <a:pt x="616496" y="6164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6509" tIns="33338" rIns="649833" bIns="33338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Open Anaconda &amp; Use </a:t>
            </a:r>
            <a:r>
              <a:rPr lang="en-US" sz="2000" b="1" kern="1200" dirty="0" err="1"/>
              <a:t>Jupyter</a:t>
            </a:r>
            <a:r>
              <a:rPr lang="en-US" sz="2000" b="1" kern="1200" dirty="0"/>
              <a:t> Notebook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C1608C-0F4A-45F8-8FA0-F34BAC697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29" y="3429001"/>
            <a:ext cx="2019571" cy="154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2F78B5-C30E-45EA-B068-9D4D1D51E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933" y="3449927"/>
            <a:ext cx="2401114" cy="152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9046F9-EDD2-42A5-A89F-701CE5010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610" y="3271475"/>
            <a:ext cx="4744842" cy="3403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649D21-F083-467F-BE75-10C3D80D9B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114" y="5150684"/>
            <a:ext cx="2642077" cy="1523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C5C632-DFB5-4A3C-BBAD-557AACB41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3906" y="6267846"/>
            <a:ext cx="1924190" cy="257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DDAA38-026A-45FD-A321-52F42CF568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3905" y="5674995"/>
            <a:ext cx="1924189" cy="501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6BC64-DBB4-4F1B-8D2A-7F221F5DBF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2366" y="3621020"/>
            <a:ext cx="2267266" cy="118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786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CC71203-F855-4260-9AE8-759858EF1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30" y="2807372"/>
            <a:ext cx="3164287" cy="1824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7207D5-5858-4F64-8EE6-0D6214D54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E9EF6-1247-4493-B1A5-FF3EBC24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C04CEB9-956F-4CDE-87F2-66FEF5B2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574" y="-350899"/>
            <a:ext cx="73658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Notebook NB Extensions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837C1E-161A-4C9B-B55F-35723F36A038}"/>
              </a:ext>
            </a:extLst>
          </p:cNvPr>
          <p:cNvSpPr/>
          <p:nvPr/>
        </p:nvSpPr>
        <p:spPr>
          <a:xfrm>
            <a:off x="838200" y="1825625"/>
            <a:ext cx="5257800" cy="74913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Simple Installation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0F3FC3-ABC6-4C07-ADD8-CE9320D4C174}"/>
              </a:ext>
            </a:extLst>
          </p:cNvPr>
          <p:cNvSpPr/>
          <p:nvPr/>
        </p:nvSpPr>
        <p:spPr>
          <a:xfrm>
            <a:off x="6108032" y="1825625"/>
            <a:ext cx="5257800" cy="7491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Useful Extensions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5278A4-6970-411F-9E49-050E29BE6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747" y="4064190"/>
            <a:ext cx="2446651" cy="327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BCD571-BE46-4D36-ADE4-FD989A1F5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747" y="3404937"/>
            <a:ext cx="2446650" cy="63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8" name="Picture 2" descr="[video-to-gif output image]">
            <a:extLst>
              <a:ext uri="{FF2B5EF4-FFF2-40B4-BE49-F238E27FC236}">
                <a16:creationId xmlns:a16="http://schemas.microsoft.com/office/drawing/2014/main" id="{ADF64C38-D09F-455E-8840-64768094FC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403" y="2807138"/>
            <a:ext cx="3455058" cy="371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0C7E3F-57C8-4CEB-9D34-300BAAB51E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961" y="4737262"/>
            <a:ext cx="4255380" cy="1730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0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st before the covid lockdown, I attended 10 day vipassana Centre.  Impermeanance is the word I learnt from there. Everything is temporary. It  gave me so much insight on handling anxiety with">
            <a:extLst>
              <a:ext uri="{FF2B5EF4-FFF2-40B4-BE49-F238E27FC236}">
                <a16:creationId xmlns:a16="http://schemas.microsoft.com/office/drawing/2014/main" id="{1659ADB0-B297-4F3F-89E5-4C1D3BF6BE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255" y="1696944"/>
            <a:ext cx="9325545" cy="4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F969A0-24D2-411E-AD7F-B6DEC8F0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E3397-2129-4628-ACD7-CB0241C7DE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71C749-6D73-4CC9-8764-59802A3AD007}"/>
              </a:ext>
            </a:extLst>
          </p:cNvPr>
          <p:cNvSpPr txBox="1">
            <a:spLocks/>
          </p:cNvSpPr>
          <p:nvPr/>
        </p:nvSpPr>
        <p:spPr>
          <a:xfrm>
            <a:off x="1852047" y="-31500"/>
            <a:ext cx="9488743" cy="786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4000" b="1" dirty="0"/>
              <a:t>Walkthrough with Pandas and Seaborn</a:t>
            </a:r>
          </a:p>
        </p:txBody>
      </p:sp>
    </p:spTree>
    <p:extLst>
      <p:ext uri="{BB962C8B-B14F-4D97-AF65-F5344CB8AC3E}">
        <p14:creationId xmlns:p14="http://schemas.microsoft.com/office/powerpoint/2010/main" val="12673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C7CAD-4EDA-4C03-BC3B-D37EDC19B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8183" y="5092557"/>
            <a:ext cx="1475554" cy="149806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0BFE47-A747-4224-9169-F0C4F62B0E19}"/>
              </a:ext>
            </a:extLst>
          </p:cNvPr>
          <p:cNvSpPr/>
          <p:nvPr/>
        </p:nvSpPr>
        <p:spPr>
          <a:xfrm>
            <a:off x="838200" y="1825625"/>
            <a:ext cx="2633472" cy="7491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NBViewer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9BC10-3259-4095-92F5-374CFF34BD81}"/>
              </a:ext>
            </a:extLst>
          </p:cNvPr>
          <p:cNvSpPr/>
          <p:nvPr/>
        </p:nvSpPr>
        <p:spPr>
          <a:xfrm>
            <a:off x="3483700" y="1825625"/>
            <a:ext cx="2633472" cy="7491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Jupyter</a:t>
            </a:r>
            <a:r>
              <a:rPr lang="en-US" b="1" dirty="0">
                <a:solidFill>
                  <a:schemeClr val="tx1"/>
                </a:solidFill>
              </a:rPr>
              <a:t> Hub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614D7F-E981-4AA3-99BD-0E9CB17E30DB}"/>
              </a:ext>
            </a:extLst>
          </p:cNvPr>
          <p:cNvSpPr/>
          <p:nvPr/>
        </p:nvSpPr>
        <p:spPr>
          <a:xfrm>
            <a:off x="6129197" y="1825624"/>
            <a:ext cx="2633472" cy="74913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Widgets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A5D70E-7B88-4873-A225-04F758C52B9C}"/>
              </a:ext>
            </a:extLst>
          </p:cNvPr>
          <p:cNvSpPr/>
          <p:nvPr/>
        </p:nvSpPr>
        <p:spPr>
          <a:xfrm>
            <a:off x="8750119" y="1825624"/>
            <a:ext cx="2633472" cy="74913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762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NB Extensions</a:t>
            </a:r>
          </a:p>
        </p:txBody>
      </p:sp>
      <p:pic>
        <p:nvPicPr>
          <p:cNvPr id="22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31C1AFA5-77FB-4665-AF4B-EF12620A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05" y="2428269"/>
            <a:ext cx="2001462" cy="2001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BA8CC02B-2D79-4A84-BE33-A4657EFDB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178" y="2833192"/>
            <a:ext cx="2716516" cy="1168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5B20B712-1A30-48EB-9FE7-4C3C52F31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726" y="2782338"/>
            <a:ext cx="1218956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A834184-FFBB-4C93-BAC6-B57DE73F0D35}"/>
              </a:ext>
            </a:extLst>
          </p:cNvPr>
          <p:cNvGrpSpPr/>
          <p:nvPr/>
        </p:nvGrpSpPr>
        <p:grpSpPr>
          <a:xfrm>
            <a:off x="9354089" y="2722993"/>
            <a:ext cx="1438476" cy="1410220"/>
            <a:chOff x="9354089" y="2722993"/>
            <a:chExt cx="1438476" cy="14102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99EEE7-13FB-41E6-BD6C-95FC3BD8F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4089" y="3647370"/>
              <a:ext cx="1438476" cy="4858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1" name="Content Placeholder 4">
              <a:extLst>
                <a:ext uri="{FF2B5EF4-FFF2-40B4-BE49-F238E27FC236}">
                  <a16:creationId xmlns:a16="http://schemas.microsoft.com/office/drawing/2014/main" id="{636FC7F8-A50D-42D4-9510-C1D701615667}"/>
                </a:ext>
              </a:extLst>
            </p:cNvPr>
            <p:cNvGrpSpPr/>
            <p:nvPr/>
          </p:nvGrpSpPr>
          <p:grpSpPr>
            <a:xfrm>
              <a:off x="9653194" y="2722993"/>
              <a:ext cx="822706" cy="963886"/>
              <a:chOff x="9653194" y="2722993"/>
              <a:chExt cx="822706" cy="963886"/>
            </a:xfrm>
          </p:grpSpPr>
          <p:grpSp>
            <p:nvGrpSpPr>
              <p:cNvPr id="12" name="Content Placeholder 4">
                <a:extLst>
                  <a:ext uri="{FF2B5EF4-FFF2-40B4-BE49-F238E27FC236}">
                    <a16:creationId xmlns:a16="http://schemas.microsoft.com/office/drawing/2014/main" id="{636FC7F8-A50D-42D4-9510-C1D701615667}"/>
                  </a:ext>
                </a:extLst>
              </p:cNvPr>
              <p:cNvGrpSpPr/>
              <p:nvPr/>
            </p:nvGrpSpPr>
            <p:grpSpPr>
              <a:xfrm>
                <a:off x="9653194" y="3086343"/>
                <a:ext cx="822706" cy="218427"/>
                <a:chOff x="9653194" y="3086343"/>
                <a:chExt cx="822706" cy="218427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DCB33C5D-CA97-4635-989F-56A9EB20A1E4}"/>
                    </a:ext>
                  </a:extLst>
                </p:cNvPr>
                <p:cNvSpPr/>
                <p:nvPr/>
              </p:nvSpPr>
              <p:spPr>
                <a:xfrm>
                  <a:off x="9653194" y="3121425"/>
                  <a:ext cx="57094" cy="179340"/>
                </a:xfrm>
                <a:custGeom>
                  <a:avLst/>
                  <a:gdLst>
                    <a:gd name="connsiteX0" fmla="*/ 33637 w 57094"/>
                    <a:gd name="connsiteY0" fmla="*/ 105563 h 179340"/>
                    <a:gd name="connsiteX1" fmla="*/ 25056 w 57094"/>
                    <a:gd name="connsiteY1" fmla="*/ 152585 h 179340"/>
                    <a:gd name="connsiteX2" fmla="*/ 1 w 57094"/>
                    <a:gd name="connsiteY2" fmla="*/ 162195 h 179340"/>
                    <a:gd name="connsiteX3" fmla="*/ 2403 w 57094"/>
                    <a:gd name="connsiteY3" fmla="*/ 179356 h 179340"/>
                    <a:gd name="connsiteX4" fmla="*/ 41531 w 57094"/>
                    <a:gd name="connsiteY4" fmla="*/ 165113 h 179340"/>
                    <a:gd name="connsiteX5" fmla="*/ 54320 w 57094"/>
                    <a:gd name="connsiteY5" fmla="*/ 140907 h 179340"/>
                    <a:gd name="connsiteX6" fmla="*/ 56633 w 57094"/>
                    <a:gd name="connsiteY6" fmla="*/ 113629 h 179340"/>
                    <a:gd name="connsiteX7" fmla="*/ 56633 w 57094"/>
                    <a:gd name="connsiteY7" fmla="*/ 21 h 179340"/>
                    <a:gd name="connsiteX8" fmla="*/ 33637 w 57094"/>
                    <a:gd name="connsiteY8" fmla="*/ 21 h 179340"/>
                    <a:gd name="connsiteX9" fmla="*/ 33637 w 57094"/>
                    <a:gd name="connsiteY9" fmla="*/ 104877 h 179340"/>
                    <a:gd name="connsiteX10" fmla="*/ 33637 w 57094"/>
                    <a:gd name="connsiteY10" fmla="*/ 105563 h 17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094" h="179340">
                      <a:moveTo>
                        <a:pt x="33637" y="105563"/>
                      </a:moveTo>
                      <a:cubicBezTo>
                        <a:pt x="33637" y="135595"/>
                        <a:pt x="31234" y="145377"/>
                        <a:pt x="25056" y="152585"/>
                      </a:cubicBezTo>
                      <a:cubicBezTo>
                        <a:pt x="18180" y="158776"/>
                        <a:pt x="9253" y="162200"/>
                        <a:pt x="1" y="162195"/>
                      </a:cubicBezTo>
                      <a:lnTo>
                        <a:pt x="2403" y="179356"/>
                      </a:lnTo>
                      <a:cubicBezTo>
                        <a:pt x="16748" y="179550"/>
                        <a:pt x="30667" y="174483"/>
                        <a:pt x="41531" y="165113"/>
                      </a:cubicBezTo>
                      <a:cubicBezTo>
                        <a:pt x="47376" y="157985"/>
                        <a:pt x="51725" y="149753"/>
                        <a:pt x="54320" y="140907"/>
                      </a:cubicBezTo>
                      <a:cubicBezTo>
                        <a:pt x="56915" y="132062"/>
                        <a:pt x="57701" y="122785"/>
                        <a:pt x="56633" y="113629"/>
                      </a:cubicBezTo>
                      <a:lnTo>
                        <a:pt x="56633" y="21"/>
                      </a:lnTo>
                      <a:lnTo>
                        <a:pt x="33637" y="21"/>
                      </a:lnTo>
                      <a:lnTo>
                        <a:pt x="33637" y="104877"/>
                      </a:lnTo>
                      <a:lnTo>
                        <a:pt x="33637" y="105563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44200A59-29C1-414F-9941-3A5CD73F1B96}"/>
                    </a:ext>
                  </a:extLst>
                </p:cNvPr>
                <p:cNvSpPr/>
                <p:nvPr/>
              </p:nvSpPr>
              <p:spPr>
                <a:xfrm>
                  <a:off x="9752272" y="3121618"/>
                  <a:ext cx="107086" cy="129058"/>
                </a:xfrm>
                <a:custGeom>
                  <a:avLst/>
                  <a:gdLst>
                    <a:gd name="connsiteX0" fmla="*/ 106062 w 107086"/>
                    <a:gd name="connsiteY0" fmla="*/ 91834 h 129058"/>
                    <a:gd name="connsiteX1" fmla="*/ 107092 w 107086"/>
                    <a:gd name="connsiteY1" fmla="*/ 126156 h 129058"/>
                    <a:gd name="connsiteX2" fmla="*/ 86670 w 107086"/>
                    <a:gd name="connsiteY2" fmla="*/ 126156 h 129058"/>
                    <a:gd name="connsiteX3" fmla="*/ 85297 w 107086"/>
                    <a:gd name="connsiteY3" fmla="*/ 105735 h 129058"/>
                    <a:gd name="connsiteX4" fmla="*/ 67592 w 107086"/>
                    <a:gd name="connsiteY4" fmla="*/ 123025 h 129058"/>
                    <a:gd name="connsiteX5" fmla="*/ 43595 w 107086"/>
                    <a:gd name="connsiteY5" fmla="*/ 129074 h 129058"/>
                    <a:gd name="connsiteX6" fmla="*/ 6 w 107086"/>
                    <a:gd name="connsiteY6" fmla="*/ 74158 h 129058"/>
                    <a:gd name="connsiteX7" fmla="*/ 6 w 107086"/>
                    <a:gd name="connsiteY7" fmla="*/ 879 h 129058"/>
                    <a:gd name="connsiteX8" fmla="*/ 23002 w 107086"/>
                    <a:gd name="connsiteY8" fmla="*/ 879 h 129058"/>
                    <a:gd name="connsiteX9" fmla="*/ 23002 w 107086"/>
                    <a:gd name="connsiteY9" fmla="*/ 69524 h 129058"/>
                    <a:gd name="connsiteX10" fmla="*/ 51146 w 107086"/>
                    <a:gd name="connsiteY10" fmla="*/ 109338 h 129058"/>
                    <a:gd name="connsiteX11" fmla="*/ 63613 w 107086"/>
                    <a:gd name="connsiteY11" fmla="*/ 106963 h 129058"/>
                    <a:gd name="connsiteX12" fmla="*/ 74183 w 107086"/>
                    <a:gd name="connsiteY12" fmla="*/ 99941 h 129058"/>
                    <a:gd name="connsiteX13" fmla="*/ 81206 w 107086"/>
                    <a:gd name="connsiteY13" fmla="*/ 89370 h 129058"/>
                    <a:gd name="connsiteX14" fmla="*/ 83581 w 107086"/>
                    <a:gd name="connsiteY14" fmla="*/ 76904 h 129058"/>
                    <a:gd name="connsiteX15" fmla="*/ 83581 w 107086"/>
                    <a:gd name="connsiteY15" fmla="*/ 21 h 129058"/>
                    <a:gd name="connsiteX16" fmla="*/ 106577 w 107086"/>
                    <a:gd name="connsiteY16" fmla="*/ 21 h 129058"/>
                    <a:gd name="connsiteX17" fmla="*/ 106577 w 107086"/>
                    <a:gd name="connsiteY17" fmla="*/ 91148 h 129058"/>
                    <a:gd name="connsiteX18" fmla="*/ 106062 w 107086"/>
                    <a:gd name="connsiteY18" fmla="*/ 91834 h 129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7086" h="129058">
                      <a:moveTo>
                        <a:pt x="106062" y="91834"/>
                      </a:moveTo>
                      <a:cubicBezTo>
                        <a:pt x="106062" y="104705"/>
                        <a:pt x="106062" y="116203"/>
                        <a:pt x="107092" y="126156"/>
                      </a:cubicBezTo>
                      <a:lnTo>
                        <a:pt x="86670" y="126156"/>
                      </a:lnTo>
                      <a:lnTo>
                        <a:pt x="85297" y="105735"/>
                      </a:lnTo>
                      <a:cubicBezTo>
                        <a:pt x="81026" y="112960"/>
                        <a:pt x="74917" y="118926"/>
                        <a:pt x="67592" y="123025"/>
                      </a:cubicBezTo>
                      <a:cubicBezTo>
                        <a:pt x="60267" y="127125"/>
                        <a:pt x="51988" y="129212"/>
                        <a:pt x="43595" y="129074"/>
                      </a:cubicBezTo>
                      <a:cubicBezTo>
                        <a:pt x="23688" y="129074"/>
                        <a:pt x="6" y="118262"/>
                        <a:pt x="6" y="74158"/>
                      </a:cubicBezTo>
                      <a:lnTo>
                        <a:pt x="6" y="879"/>
                      </a:lnTo>
                      <a:lnTo>
                        <a:pt x="23002" y="879"/>
                      </a:lnTo>
                      <a:lnTo>
                        <a:pt x="23002" y="69524"/>
                      </a:lnTo>
                      <a:cubicBezTo>
                        <a:pt x="23002" y="93379"/>
                        <a:pt x="30381" y="109338"/>
                        <a:pt x="51146" y="109338"/>
                      </a:cubicBezTo>
                      <a:cubicBezTo>
                        <a:pt x="55418" y="109385"/>
                        <a:pt x="59657" y="108577"/>
                        <a:pt x="63613" y="106963"/>
                      </a:cubicBezTo>
                      <a:cubicBezTo>
                        <a:pt x="67569" y="105349"/>
                        <a:pt x="71162" y="102962"/>
                        <a:pt x="74183" y="99941"/>
                      </a:cubicBezTo>
                      <a:cubicBezTo>
                        <a:pt x="77204" y="96920"/>
                        <a:pt x="79592" y="93326"/>
                        <a:pt x="81206" y="89370"/>
                      </a:cubicBezTo>
                      <a:cubicBezTo>
                        <a:pt x="82819" y="85414"/>
                        <a:pt x="83627" y="81176"/>
                        <a:pt x="83581" y="76904"/>
                      </a:cubicBezTo>
                      <a:lnTo>
                        <a:pt x="83581" y="21"/>
                      </a:lnTo>
                      <a:lnTo>
                        <a:pt x="106577" y="21"/>
                      </a:lnTo>
                      <a:lnTo>
                        <a:pt x="106577" y="91148"/>
                      </a:lnTo>
                      <a:lnTo>
                        <a:pt x="106062" y="91834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E81948E-3ACF-4432-9398-8F539AA4E65B}"/>
                    </a:ext>
                  </a:extLst>
                </p:cNvPr>
                <p:cNvSpPr/>
                <p:nvPr/>
              </p:nvSpPr>
              <p:spPr>
                <a:xfrm>
                  <a:off x="9900889" y="3119497"/>
                  <a:ext cx="120128" cy="179895"/>
                </a:xfrm>
                <a:custGeom>
                  <a:avLst/>
                  <a:gdLst>
                    <a:gd name="connsiteX0" fmla="*/ 1043 w 120128"/>
                    <a:gd name="connsiteY0" fmla="*/ 43828 h 179895"/>
                    <a:gd name="connsiteX1" fmla="*/ 13 w 120128"/>
                    <a:gd name="connsiteY1" fmla="*/ 2985 h 179895"/>
                    <a:gd name="connsiteX2" fmla="*/ 20607 w 120128"/>
                    <a:gd name="connsiteY2" fmla="*/ 2985 h 179895"/>
                    <a:gd name="connsiteX3" fmla="*/ 21636 w 120128"/>
                    <a:gd name="connsiteY3" fmla="*/ 24436 h 179895"/>
                    <a:gd name="connsiteX4" fmla="*/ 40748 w 120128"/>
                    <a:gd name="connsiteY4" fmla="*/ 6034 h 179895"/>
                    <a:gd name="connsiteX5" fmla="*/ 66599 w 120128"/>
                    <a:gd name="connsiteY5" fmla="*/ 67 h 179895"/>
                    <a:gd name="connsiteX6" fmla="*/ 120142 w 120128"/>
                    <a:gd name="connsiteY6" fmla="*/ 63735 h 179895"/>
                    <a:gd name="connsiteX7" fmla="*/ 62652 w 120128"/>
                    <a:gd name="connsiteY7" fmla="*/ 131007 h 179895"/>
                    <a:gd name="connsiteX8" fmla="*/ 40583 w 120128"/>
                    <a:gd name="connsiteY8" fmla="*/ 126254 h 179895"/>
                    <a:gd name="connsiteX9" fmla="*/ 23696 w 120128"/>
                    <a:gd name="connsiteY9" fmla="*/ 111272 h 179895"/>
                    <a:gd name="connsiteX10" fmla="*/ 23696 w 120128"/>
                    <a:gd name="connsiteY10" fmla="*/ 111272 h 179895"/>
                    <a:gd name="connsiteX11" fmla="*/ 23696 w 120128"/>
                    <a:gd name="connsiteY11" fmla="*/ 179917 h 179895"/>
                    <a:gd name="connsiteX12" fmla="*/ 1043 w 120128"/>
                    <a:gd name="connsiteY12" fmla="*/ 179917 h 179895"/>
                    <a:gd name="connsiteX13" fmla="*/ 1043 w 120128"/>
                    <a:gd name="connsiteY13" fmla="*/ 44343 h 179895"/>
                    <a:gd name="connsiteX14" fmla="*/ 1043 w 120128"/>
                    <a:gd name="connsiteY14" fmla="*/ 43828 h 179895"/>
                    <a:gd name="connsiteX15" fmla="*/ 23696 w 120128"/>
                    <a:gd name="connsiteY15" fmla="*/ 77293 h 179895"/>
                    <a:gd name="connsiteX16" fmla="*/ 24726 w 120128"/>
                    <a:gd name="connsiteY16" fmla="*/ 86560 h 179895"/>
                    <a:gd name="connsiteX17" fmla="*/ 37321 w 120128"/>
                    <a:gd name="connsiteY17" fmla="*/ 105751 h 179895"/>
                    <a:gd name="connsiteX18" fmla="*/ 59048 w 120128"/>
                    <a:gd name="connsiteY18" fmla="*/ 113160 h 179895"/>
                    <a:gd name="connsiteX19" fmla="*/ 97489 w 120128"/>
                    <a:gd name="connsiteY19" fmla="*/ 64765 h 179895"/>
                    <a:gd name="connsiteX20" fmla="*/ 59906 w 120128"/>
                    <a:gd name="connsiteY20" fmla="*/ 18258 h 179895"/>
                    <a:gd name="connsiteX21" fmla="*/ 34703 w 120128"/>
                    <a:gd name="connsiteY21" fmla="*/ 30211 h 179895"/>
                    <a:gd name="connsiteX22" fmla="*/ 23696 w 120128"/>
                    <a:gd name="connsiteY22" fmla="*/ 55841 h 179895"/>
                    <a:gd name="connsiteX23" fmla="*/ 23696 w 120128"/>
                    <a:gd name="connsiteY23" fmla="*/ 77293 h 17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0128" h="179895">
                      <a:moveTo>
                        <a:pt x="1043" y="43828"/>
                      </a:moveTo>
                      <a:cubicBezTo>
                        <a:pt x="1043" y="27868"/>
                        <a:pt x="1043" y="14826"/>
                        <a:pt x="13" y="2985"/>
                      </a:cubicBezTo>
                      <a:lnTo>
                        <a:pt x="20607" y="2985"/>
                      </a:lnTo>
                      <a:lnTo>
                        <a:pt x="21636" y="24436"/>
                      </a:lnTo>
                      <a:cubicBezTo>
                        <a:pt x="26225" y="16686"/>
                        <a:pt x="32830" y="10326"/>
                        <a:pt x="40748" y="6034"/>
                      </a:cubicBezTo>
                      <a:cubicBezTo>
                        <a:pt x="48666" y="1743"/>
                        <a:pt x="57601" y="-320"/>
                        <a:pt x="66599" y="67"/>
                      </a:cubicBezTo>
                      <a:cubicBezTo>
                        <a:pt x="97146" y="67"/>
                        <a:pt x="120142" y="25637"/>
                        <a:pt x="120142" y="63735"/>
                      </a:cubicBezTo>
                      <a:cubicBezTo>
                        <a:pt x="120142" y="108698"/>
                        <a:pt x="92512" y="131007"/>
                        <a:pt x="62652" y="131007"/>
                      </a:cubicBezTo>
                      <a:cubicBezTo>
                        <a:pt x="55009" y="131348"/>
                        <a:pt x="47408" y="129711"/>
                        <a:pt x="40583" y="126254"/>
                      </a:cubicBezTo>
                      <a:cubicBezTo>
                        <a:pt x="33758" y="122796"/>
                        <a:pt x="27942" y="117636"/>
                        <a:pt x="23696" y="111272"/>
                      </a:cubicBezTo>
                      <a:lnTo>
                        <a:pt x="23696" y="111272"/>
                      </a:lnTo>
                      <a:lnTo>
                        <a:pt x="23696" y="179917"/>
                      </a:lnTo>
                      <a:lnTo>
                        <a:pt x="1043" y="179917"/>
                      </a:lnTo>
                      <a:lnTo>
                        <a:pt x="1043" y="44343"/>
                      </a:lnTo>
                      <a:lnTo>
                        <a:pt x="1043" y="43828"/>
                      </a:lnTo>
                      <a:close/>
                      <a:moveTo>
                        <a:pt x="23696" y="77293"/>
                      </a:moveTo>
                      <a:cubicBezTo>
                        <a:pt x="23758" y="80407"/>
                        <a:pt x="24103" y="83508"/>
                        <a:pt x="24726" y="86560"/>
                      </a:cubicBezTo>
                      <a:cubicBezTo>
                        <a:pt x="26673" y="94180"/>
                        <a:pt x="31105" y="100933"/>
                        <a:pt x="37321" y="105751"/>
                      </a:cubicBezTo>
                      <a:cubicBezTo>
                        <a:pt x="43538" y="110568"/>
                        <a:pt x="51183" y="113176"/>
                        <a:pt x="59048" y="113160"/>
                      </a:cubicBezTo>
                      <a:cubicBezTo>
                        <a:pt x="83245" y="113160"/>
                        <a:pt x="97489" y="93424"/>
                        <a:pt x="97489" y="64765"/>
                      </a:cubicBezTo>
                      <a:cubicBezTo>
                        <a:pt x="97489" y="39710"/>
                        <a:pt x="84104" y="18258"/>
                        <a:pt x="59906" y="18258"/>
                      </a:cubicBezTo>
                      <a:cubicBezTo>
                        <a:pt x="50330" y="19042"/>
                        <a:pt x="41369" y="23292"/>
                        <a:pt x="34703" y="30211"/>
                      </a:cubicBezTo>
                      <a:cubicBezTo>
                        <a:pt x="28037" y="37130"/>
                        <a:pt x="24123" y="46243"/>
                        <a:pt x="23696" y="55841"/>
                      </a:cubicBezTo>
                      <a:lnTo>
                        <a:pt x="23696" y="77293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0B46FD71-9DA2-4DF2-AA90-5AD089EA3C51}"/>
                    </a:ext>
                  </a:extLst>
                </p:cNvPr>
                <p:cNvSpPr/>
                <p:nvPr/>
              </p:nvSpPr>
              <p:spPr>
                <a:xfrm>
                  <a:off x="10036591" y="3122003"/>
                  <a:ext cx="118412" cy="182767"/>
                </a:xfrm>
                <a:custGeom>
                  <a:avLst/>
                  <a:gdLst>
                    <a:gd name="connsiteX0" fmla="*/ 25419 w 118412"/>
                    <a:gd name="connsiteY0" fmla="*/ 365 h 182767"/>
                    <a:gd name="connsiteX1" fmla="*/ 53049 w 118412"/>
                    <a:gd name="connsiteY1" fmla="*/ 74330 h 182767"/>
                    <a:gd name="connsiteX2" fmla="*/ 61115 w 118412"/>
                    <a:gd name="connsiteY2" fmla="*/ 99900 h 182767"/>
                    <a:gd name="connsiteX3" fmla="*/ 69180 w 118412"/>
                    <a:gd name="connsiteY3" fmla="*/ 73815 h 182767"/>
                    <a:gd name="connsiteX4" fmla="*/ 94236 w 118412"/>
                    <a:gd name="connsiteY4" fmla="*/ 365 h 182767"/>
                    <a:gd name="connsiteX5" fmla="*/ 118433 w 118412"/>
                    <a:gd name="connsiteY5" fmla="*/ 365 h 182767"/>
                    <a:gd name="connsiteX6" fmla="*/ 84111 w 118412"/>
                    <a:gd name="connsiteY6" fmla="*/ 89603 h 182767"/>
                    <a:gd name="connsiteX7" fmla="*/ 40693 w 118412"/>
                    <a:gd name="connsiteY7" fmla="*/ 168030 h 182767"/>
                    <a:gd name="connsiteX8" fmla="*/ 12548 w 118412"/>
                    <a:gd name="connsiteY8" fmla="*/ 182789 h 182767"/>
                    <a:gd name="connsiteX9" fmla="*/ 6885 w 118412"/>
                    <a:gd name="connsiteY9" fmla="*/ 163568 h 182767"/>
                    <a:gd name="connsiteX10" fmla="*/ 26964 w 118412"/>
                    <a:gd name="connsiteY10" fmla="*/ 152413 h 182767"/>
                    <a:gd name="connsiteX11" fmla="*/ 46356 w 118412"/>
                    <a:gd name="connsiteY11" fmla="*/ 127015 h 182767"/>
                    <a:gd name="connsiteX12" fmla="*/ 48243 w 118412"/>
                    <a:gd name="connsiteY12" fmla="*/ 121523 h 182767"/>
                    <a:gd name="connsiteX13" fmla="*/ 46699 w 118412"/>
                    <a:gd name="connsiteY13" fmla="*/ 115517 h 182767"/>
                    <a:gd name="connsiteX14" fmla="*/ 20 w 118412"/>
                    <a:gd name="connsiteY14" fmla="*/ 21 h 182767"/>
                    <a:gd name="connsiteX15" fmla="*/ 25076 w 118412"/>
                    <a:gd name="connsiteY15" fmla="*/ 21 h 182767"/>
                    <a:gd name="connsiteX16" fmla="*/ 25419 w 118412"/>
                    <a:gd name="connsiteY16" fmla="*/ 365 h 1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8412" h="182767">
                      <a:moveTo>
                        <a:pt x="25419" y="365"/>
                      </a:moveTo>
                      <a:lnTo>
                        <a:pt x="53049" y="74330"/>
                      </a:lnTo>
                      <a:cubicBezTo>
                        <a:pt x="55966" y="82567"/>
                        <a:pt x="59055" y="92520"/>
                        <a:pt x="61115" y="99900"/>
                      </a:cubicBezTo>
                      <a:cubicBezTo>
                        <a:pt x="63517" y="92349"/>
                        <a:pt x="66091" y="82739"/>
                        <a:pt x="69180" y="73815"/>
                      </a:cubicBezTo>
                      <a:lnTo>
                        <a:pt x="94236" y="365"/>
                      </a:lnTo>
                      <a:lnTo>
                        <a:pt x="118433" y="365"/>
                      </a:lnTo>
                      <a:lnTo>
                        <a:pt x="84111" y="89603"/>
                      </a:lnTo>
                      <a:cubicBezTo>
                        <a:pt x="66949" y="132506"/>
                        <a:pt x="56481" y="154644"/>
                        <a:pt x="40693" y="168030"/>
                      </a:cubicBezTo>
                      <a:cubicBezTo>
                        <a:pt x="32740" y="175294"/>
                        <a:pt x="23045" y="180378"/>
                        <a:pt x="12548" y="182789"/>
                      </a:cubicBezTo>
                      <a:lnTo>
                        <a:pt x="6885" y="163568"/>
                      </a:lnTo>
                      <a:cubicBezTo>
                        <a:pt x="14225" y="161156"/>
                        <a:pt x="21038" y="157371"/>
                        <a:pt x="26964" y="152413"/>
                      </a:cubicBezTo>
                      <a:cubicBezTo>
                        <a:pt x="35336" y="145590"/>
                        <a:pt x="41980" y="136889"/>
                        <a:pt x="46356" y="127015"/>
                      </a:cubicBezTo>
                      <a:cubicBezTo>
                        <a:pt x="47292" y="125305"/>
                        <a:pt x="47931" y="123447"/>
                        <a:pt x="48243" y="121523"/>
                      </a:cubicBezTo>
                      <a:cubicBezTo>
                        <a:pt x="48048" y="119452"/>
                        <a:pt x="47527" y="117425"/>
                        <a:pt x="46699" y="115517"/>
                      </a:cubicBezTo>
                      <a:lnTo>
                        <a:pt x="20" y="21"/>
                      </a:lnTo>
                      <a:lnTo>
                        <a:pt x="25076" y="21"/>
                      </a:lnTo>
                      <a:lnTo>
                        <a:pt x="25419" y="365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91FD9262-CE2C-461C-AE53-B73053C0C79E}"/>
                    </a:ext>
                  </a:extLst>
                </p:cNvPr>
                <p:cNvSpPr/>
                <p:nvPr/>
              </p:nvSpPr>
              <p:spPr>
                <a:xfrm>
                  <a:off x="10173836" y="3086343"/>
                  <a:ext cx="75166" cy="163952"/>
                </a:xfrm>
                <a:custGeom>
                  <a:avLst/>
                  <a:gdLst>
                    <a:gd name="connsiteX0" fmla="*/ 42244 w 75166"/>
                    <a:gd name="connsiteY0" fmla="*/ 20 h 163952"/>
                    <a:gd name="connsiteX1" fmla="*/ 42244 w 75166"/>
                    <a:gd name="connsiteY1" fmla="*/ 36058 h 163952"/>
                    <a:gd name="connsiteX2" fmla="*/ 75194 w 75166"/>
                    <a:gd name="connsiteY2" fmla="*/ 36058 h 163952"/>
                    <a:gd name="connsiteX3" fmla="*/ 75194 w 75166"/>
                    <a:gd name="connsiteY3" fmla="*/ 53219 h 163952"/>
                    <a:gd name="connsiteX4" fmla="*/ 42244 w 75166"/>
                    <a:gd name="connsiteY4" fmla="*/ 53219 h 163952"/>
                    <a:gd name="connsiteX5" fmla="*/ 42244 w 75166"/>
                    <a:gd name="connsiteY5" fmla="*/ 120835 h 163952"/>
                    <a:gd name="connsiteX6" fmla="*/ 59406 w 75166"/>
                    <a:gd name="connsiteY6" fmla="*/ 145204 h 163952"/>
                    <a:gd name="connsiteX7" fmla="*/ 72791 w 75166"/>
                    <a:gd name="connsiteY7" fmla="*/ 143659 h 163952"/>
                    <a:gd name="connsiteX8" fmla="*/ 73821 w 75166"/>
                    <a:gd name="connsiteY8" fmla="*/ 160820 h 163952"/>
                    <a:gd name="connsiteX9" fmla="*/ 53399 w 75166"/>
                    <a:gd name="connsiteY9" fmla="*/ 163909 h 163952"/>
                    <a:gd name="connsiteX10" fmla="*/ 39905 w 75166"/>
                    <a:gd name="connsiteY10" fmla="*/ 161828 h 163952"/>
                    <a:gd name="connsiteX11" fmla="*/ 28515 w 75166"/>
                    <a:gd name="connsiteY11" fmla="*/ 154299 h 163952"/>
                    <a:gd name="connsiteX12" fmla="*/ 19591 w 75166"/>
                    <a:gd name="connsiteY12" fmla="*/ 121693 h 163952"/>
                    <a:gd name="connsiteX13" fmla="*/ 19591 w 75166"/>
                    <a:gd name="connsiteY13" fmla="*/ 53048 h 163952"/>
                    <a:gd name="connsiteX14" fmla="*/ 28 w 75166"/>
                    <a:gd name="connsiteY14" fmla="*/ 53048 h 163952"/>
                    <a:gd name="connsiteX15" fmla="*/ 28 w 75166"/>
                    <a:gd name="connsiteY15" fmla="*/ 35887 h 163952"/>
                    <a:gd name="connsiteX16" fmla="*/ 19935 w 75166"/>
                    <a:gd name="connsiteY16" fmla="*/ 35887 h 163952"/>
                    <a:gd name="connsiteX17" fmla="*/ 19935 w 75166"/>
                    <a:gd name="connsiteY17" fmla="*/ 5340 h 163952"/>
                    <a:gd name="connsiteX18" fmla="*/ 42244 w 75166"/>
                    <a:gd name="connsiteY18" fmla="*/ 20 h 163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5166" h="163952">
                      <a:moveTo>
                        <a:pt x="42244" y="20"/>
                      </a:moveTo>
                      <a:lnTo>
                        <a:pt x="42244" y="36058"/>
                      </a:lnTo>
                      <a:lnTo>
                        <a:pt x="75194" y="36058"/>
                      </a:lnTo>
                      <a:lnTo>
                        <a:pt x="75194" y="53219"/>
                      </a:lnTo>
                      <a:lnTo>
                        <a:pt x="42244" y="53219"/>
                      </a:lnTo>
                      <a:lnTo>
                        <a:pt x="42244" y="120835"/>
                      </a:lnTo>
                      <a:cubicBezTo>
                        <a:pt x="42244" y="136280"/>
                        <a:pt x="46706" y="145204"/>
                        <a:pt x="59406" y="145204"/>
                      </a:cubicBezTo>
                      <a:cubicBezTo>
                        <a:pt x="63916" y="145277"/>
                        <a:pt x="68416" y="144758"/>
                        <a:pt x="72791" y="143659"/>
                      </a:cubicBezTo>
                      <a:lnTo>
                        <a:pt x="73821" y="160820"/>
                      </a:lnTo>
                      <a:cubicBezTo>
                        <a:pt x="67261" y="163093"/>
                        <a:pt x="60338" y="164140"/>
                        <a:pt x="53399" y="163909"/>
                      </a:cubicBezTo>
                      <a:cubicBezTo>
                        <a:pt x="48804" y="164197"/>
                        <a:pt x="44200" y="163487"/>
                        <a:pt x="39905" y="161828"/>
                      </a:cubicBezTo>
                      <a:cubicBezTo>
                        <a:pt x="35610" y="160169"/>
                        <a:pt x="31724" y="157601"/>
                        <a:pt x="28515" y="154299"/>
                      </a:cubicBezTo>
                      <a:cubicBezTo>
                        <a:pt x="21525" y="144950"/>
                        <a:pt x="18336" y="133299"/>
                        <a:pt x="19591" y="121693"/>
                      </a:cubicBezTo>
                      <a:lnTo>
                        <a:pt x="19591" y="53048"/>
                      </a:lnTo>
                      <a:lnTo>
                        <a:pt x="28" y="53048"/>
                      </a:lnTo>
                      <a:lnTo>
                        <a:pt x="28" y="35887"/>
                      </a:lnTo>
                      <a:lnTo>
                        <a:pt x="19935" y="35887"/>
                      </a:lnTo>
                      <a:lnTo>
                        <a:pt x="19935" y="5340"/>
                      </a:lnTo>
                      <a:lnTo>
                        <a:pt x="42244" y="20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7CDF652-4868-4FE4-A726-AB89BFEC4B5F}"/>
                    </a:ext>
                  </a:extLst>
                </p:cNvPr>
                <p:cNvSpPr/>
                <p:nvPr/>
              </p:nvSpPr>
              <p:spPr>
                <a:xfrm>
                  <a:off x="10268673" y="3120076"/>
                  <a:ext cx="111064" cy="130904"/>
                </a:xfrm>
                <a:custGeom>
                  <a:avLst/>
                  <a:gdLst>
                    <a:gd name="connsiteX0" fmla="*/ 22723 w 111064"/>
                    <a:gd name="connsiteY0" fmla="*/ 69009 h 130904"/>
                    <a:gd name="connsiteX1" fmla="*/ 25078 w 111064"/>
                    <a:gd name="connsiteY1" fmla="*/ 86160 h 130904"/>
                    <a:gd name="connsiteX2" fmla="*/ 34407 w 111064"/>
                    <a:gd name="connsiteY2" fmla="*/ 100744 h 130904"/>
                    <a:gd name="connsiteX3" fmla="*/ 48990 w 111064"/>
                    <a:gd name="connsiteY3" fmla="*/ 110073 h 130904"/>
                    <a:gd name="connsiteX4" fmla="*/ 66141 w 111064"/>
                    <a:gd name="connsiteY4" fmla="*/ 112428 h 130904"/>
                    <a:gd name="connsiteX5" fmla="*/ 100464 w 111064"/>
                    <a:gd name="connsiteY5" fmla="*/ 105906 h 130904"/>
                    <a:gd name="connsiteX6" fmla="*/ 104411 w 111064"/>
                    <a:gd name="connsiteY6" fmla="*/ 123067 h 130904"/>
                    <a:gd name="connsiteX7" fmla="*/ 62366 w 111064"/>
                    <a:gd name="connsiteY7" fmla="*/ 130790 h 130904"/>
                    <a:gd name="connsiteX8" fmla="*/ 37682 w 111064"/>
                    <a:gd name="connsiteY8" fmla="*/ 127132 h 130904"/>
                    <a:gd name="connsiteX9" fmla="*/ 16785 w 111064"/>
                    <a:gd name="connsiteY9" fmla="*/ 113496 h 130904"/>
                    <a:gd name="connsiteX10" fmla="*/ 3494 w 111064"/>
                    <a:gd name="connsiteY10" fmla="*/ 92377 h 130904"/>
                    <a:gd name="connsiteX11" fmla="*/ 242 w 111064"/>
                    <a:gd name="connsiteY11" fmla="*/ 67637 h 130904"/>
                    <a:gd name="connsiteX12" fmla="*/ 59448 w 111064"/>
                    <a:gd name="connsiteY12" fmla="*/ 21 h 130904"/>
                    <a:gd name="connsiteX13" fmla="*/ 110932 w 111064"/>
                    <a:gd name="connsiteY13" fmla="*/ 59056 h 130904"/>
                    <a:gd name="connsiteX14" fmla="*/ 110932 w 111064"/>
                    <a:gd name="connsiteY14" fmla="*/ 69696 h 130904"/>
                    <a:gd name="connsiteX15" fmla="*/ 22209 w 111064"/>
                    <a:gd name="connsiteY15" fmla="*/ 69696 h 130904"/>
                    <a:gd name="connsiteX16" fmla="*/ 22723 w 111064"/>
                    <a:gd name="connsiteY16" fmla="*/ 69009 h 130904"/>
                    <a:gd name="connsiteX17" fmla="*/ 89995 w 111064"/>
                    <a:gd name="connsiteY17" fmla="*/ 51848 h 130904"/>
                    <a:gd name="connsiteX18" fmla="*/ 89031 w 111064"/>
                    <a:gd name="connsiteY18" fmla="*/ 38133 h 130904"/>
                    <a:gd name="connsiteX19" fmla="*/ 82471 w 111064"/>
                    <a:gd name="connsiteY19" fmla="*/ 26050 h 130904"/>
                    <a:gd name="connsiteX20" fmla="*/ 71496 w 111064"/>
                    <a:gd name="connsiteY20" fmla="*/ 17769 h 130904"/>
                    <a:gd name="connsiteX21" fmla="*/ 58076 w 111064"/>
                    <a:gd name="connsiteY21" fmla="*/ 14780 h 130904"/>
                    <a:gd name="connsiteX22" fmla="*/ 33304 w 111064"/>
                    <a:gd name="connsiteY22" fmla="*/ 26499 h 130904"/>
                    <a:gd name="connsiteX23" fmla="*/ 22895 w 111064"/>
                    <a:gd name="connsiteY23" fmla="*/ 51848 h 130904"/>
                    <a:gd name="connsiteX24" fmla="*/ 89995 w 111064"/>
                    <a:gd name="connsiteY24" fmla="*/ 51848 h 130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11064" h="130904">
                      <a:moveTo>
                        <a:pt x="22723" y="69009"/>
                      </a:moveTo>
                      <a:cubicBezTo>
                        <a:pt x="22258" y="74830"/>
                        <a:pt x="23061" y="80681"/>
                        <a:pt x="25078" y="86160"/>
                      </a:cubicBezTo>
                      <a:cubicBezTo>
                        <a:pt x="27095" y="91640"/>
                        <a:pt x="30278" y="96615"/>
                        <a:pt x="34407" y="100744"/>
                      </a:cubicBezTo>
                      <a:cubicBezTo>
                        <a:pt x="38535" y="104873"/>
                        <a:pt x="43511" y="108055"/>
                        <a:pt x="48990" y="110073"/>
                      </a:cubicBezTo>
                      <a:cubicBezTo>
                        <a:pt x="54469" y="112090"/>
                        <a:pt x="60321" y="112893"/>
                        <a:pt x="66141" y="112428"/>
                      </a:cubicBezTo>
                      <a:cubicBezTo>
                        <a:pt x="77913" y="112691"/>
                        <a:pt x="89609" y="110469"/>
                        <a:pt x="100464" y="105906"/>
                      </a:cubicBezTo>
                      <a:lnTo>
                        <a:pt x="104411" y="123067"/>
                      </a:lnTo>
                      <a:cubicBezTo>
                        <a:pt x="91090" y="128554"/>
                        <a:pt x="76767" y="131185"/>
                        <a:pt x="62366" y="130790"/>
                      </a:cubicBezTo>
                      <a:cubicBezTo>
                        <a:pt x="53970" y="131365"/>
                        <a:pt x="45550" y="130117"/>
                        <a:pt x="37682" y="127132"/>
                      </a:cubicBezTo>
                      <a:cubicBezTo>
                        <a:pt x="29815" y="124146"/>
                        <a:pt x="22686" y="119495"/>
                        <a:pt x="16785" y="113496"/>
                      </a:cubicBezTo>
                      <a:cubicBezTo>
                        <a:pt x="10883" y="107497"/>
                        <a:pt x="6350" y="100292"/>
                        <a:pt x="3494" y="92377"/>
                      </a:cubicBezTo>
                      <a:cubicBezTo>
                        <a:pt x="639" y="84461"/>
                        <a:pt x="-471" y="76021"/>
                        <a:pt x="242" y="67637"/>
                      </a:cubicBezTo>
                      <a:cubicBezTo>
                        <a:pt x="242" y="29882"/>
                        <a:pt x="22723" y="21"/>
                        <a:pt x="59448" y="21"/>
                      </a:cubicBezTo>
                      <a:cubicBezTo>
                        <a:pt x="100635" y="21"/>
                        <a:pt x="110932" y="36060"/>
                        <a:pt x="110932" y="59056"/>
                      </a:cubicBezTo>
                      <a:cubicBezTo>
                        <a:pt x="111152" y="62599"/>
                        <a:pt x="111152" y="66153"/>
                        <a:pt x="110932" y="69696"/>
                      </a:cubicBezTo>
                      <a:lnTo>
                        <a:pt x="22209" y="69696"/>
                      </a:lnTo>
                      <a:lnTo>
                        <a:pt x="22723" y="69009"/>
                      </a:lnTo>
                      <a:close/>
                      <a:moveTo>
                        <a:pt x="89995" y="51848"/>
                      </a:moveTo>
                      <a:cubicBezTo>
                        <a:pt x="90658" y="47260"/>
                        <a:pt x="90329" y="42583"/>
                        <a:pt x="89031" y="38133"/>
                      </a:cubicBezTo>
                      <a:cubicBezTo>
                        <a:pt x="87733" y="33683"/>
                        <a:pt x="85496" y="29563"/>
                        <a:pt x="82471" y="26050"/>
                      </a:cubicBezTo>
                      <a:cubicBezTo>
                        <a:pt x="79447" y="22537"/>
                        <a:pt x="75704" y="19714"/>
                        <a:pt x="71496" y="17769"/>
                      </a:cubicBezTo>
                      <a:cubicBezTo>
                        <a:pt x="67287" y="15825"/>
                        <a:pt x="62711" y="14806"/>
                        <a:pt x="58076" y="14780"/>
                      </a:cubicBezTo>
                      <a:cubicBezTo>
                        <a:pt x="48646" y="15462"/>
                        <a:pt x="39812" y="19642"/>
                        <a:pt x="33304" y="26499"/>
                      </a:cubicBezTo>
                      <a:cubicBezTo>
                        <a:pt x="26796" y="33356"/>
                        <a:pt x="23084" y="42396"/>
                        <a:pt x="22895" y="51848"/>
                      </a:cubicBezTo>
                      <a:lnTo>
                        <a:pt x="89995" y="51848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79B665C-2A6D-4405-AA8F-3D2D94328BDE}"/>
                    </a:ext>
                  </a:extLst>
                </p:cNvPr>
                <p:cNvSpPr/>
                <p:nvPr/>
              </p:nvSpPr>
              <p:spPr>
                <a:xfrm>
                  <a:off x="10413435" y="3119112"/>
                  <a:ext cx="62466" cy="128235"/>
                </a:xfrm>
                <a:custGeom>
                  <a:avLst/>
                  <a:gdLst>
                    <a:gd name="connsiteX0" fmla="*/ 1070 w 62466"/>
                    <a:gd name="connsiteY0" fmla="*/ 42279 h 128235"/>
                    <a:gd name="connsiteX1" fmla="*/ 40 w 62466"/>
                    <a:gd name="connsiteY1" fmla="*/ 3152 h 128235"/>
                    <a:gd name="connsiteX2" fmla="*/ 20634 w 62466"/>
                    <a:gd name="connsiteY2" fmla="*/ 3152 h 128235"/>
                    <a:gd name="connsiteX3" fmla="*/ 20634 w 62466"/>
                    <a:gd name="connsiteY3" fmla="*/ 27692 h 128235"/>
                    <a:gd name="connsiteX4" fmla="*/ 21663 w 62466"/>
                    <a:gd name="connsiteY4" fmla="*/ 27692 h 128235"/>
                    <a:gd name="connsiteX5" fmla="*/ 34441 w 62466"/>
                    <a:gd name="connsiteY5" fmla="*/ 8484 h 128235"/>
                    <a:gd name="connsiteX6" fmla="*/ 55986 w 62466"/>
                    <a:gd name="connsiteY6" fmla="*/ 234 h 128235"/>
                    <a:gd name="connsiteX7" fmla="*/ 62507 w 62466"/>
                    <a:gd name="connsiteY7" fmla="*/ 234 h 128235"/>
                    <a:gd name="connsiteX8" fmla="*/ 62507 w 62466"/>
                    <a:gd name="connsiteY8" fmla="*/ 21686 h 128235"/>
                    <a:gd name="connsiteX9" fmla="*/ 54613 w 62466"/>
                    <a:gd name="connsiteY9" fmla="*/ 21686 h 128235"/>
                    <a:gd name="connsiteX10" fmla="*/ 33755 w 62466"/>
                    <a:gd name="connsiteY10" fmla="*/ 30484 h 128235"/>
                    <a:gd name="connsiteX11" fmla="*/ 23894 w 62466"/>
                    <a:gd name="connsiteY11" fmla="*/ 50860 h 128235"/>
                    <a:gd name="connsiteX12" fmla="*/ 22865 w 62466"/>
                    <a:gd name="connsiteY12" fmla="*/ 61500 h 128235"/>
                    <a:gd name="connsiteX13" fmla="*/ 22865 w 62466"/>
                    <a:gd name="connsiteY13" fmla="*/ 128257 h 128235"/>
                    <a:gd name="connsiteX14" fmla="*/ 212 w 62466"/>
                    <a:gd name="connsiteY14" fmla="*/ 128257 h 128235"/>
                    <a:gd name="connsiteX15" fmla="*/ 212 w 62466"/>
                    <a:gd name="connsiteY15" fmla="*/ 42451 h 128235"/>
                    <a:gd name="connsiteX16" fmla="*/ 1070 w 62466"/>
                    <a:gd name="connsiteY16" fmla="*/ 42279 h 128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2466" h="128235">
                      <a:moveTo>
                        <a:pt x="1070" y="42279"/>
                      </a:moveTo>
                      <a:cubicBezTo>
                        <a:pt x="1070" y="27521"/>
                        <a:pt x="1070" y="14821"/>
                        <a:pt x="40" y="3152"/>
                      </a:cubicBezTo>
                      <a:lnTo>
                        <a:pt x="20634" y="3152"/>
                      </a:lnTo>
                      <a:lnTo>
                        <a:pt x="20634" y="27692"/>
                      </a:lnTo>
                      <a:lnTo>
                        <a:pt x="21663" y="27692"/>
                      </a:lnTo>
                      <a:cubicBezTo>
                        <a:pt x="23825" y="20118"/>
                        <a:pt x="28291" y="13405"/>
                        <a:pt x="34441" y="8484"/>
                      </a:cubicBezTo>
                      <a:cubicBezTo>
                        <a:pt x="40592" y="3564"/>
                        <a:pt x="48122" y="680"/>
                        <a:pt x="55986" y="234"/>
                      </a:cubicBezTo>
                      <a:cubicBezTo>
                        <a:pt x="58150" y="-50"/>
                        <a:pt x="60342" y="-50"/>
                        <a:pt x="62507" y="234"/>
                      </a:cubicBezTo>
                      <a:lnTo>
                        <a:pt x="62507" y="21686"/>
                      </a:lnTo>
                      <a:cubicBezTo>
                        <a:pt x="59884" y="21382"/>
                        <a:pt x="57235" y="21382"/>
                        <a:pt x="54613" y="21686"/>
                      </a:cubicBezTo>
                      <a:cubicBezTo>
                        <a:pt x="46823" y="21988"/>
                        <a:pt x="39408" y="25115"/>
                        <a:pt x="33755" y="30484"/>
                      </a:cubicBezTo>
                      <a:cubicBezTo>
                        <a:pt x="28102" y="35853"/>
                        <a:pt x="24597" y="43095"/>
                        <a:pt x="23894" y="50860"/>
                      </a:cubicBezTo>
                      <a:cubicBezTo>
                        <a:pt x="23252" y="54371"/>
                        <a:pt x="22908" y="57931"/>
                        <a:pt x="22865" y="61500"/>
                      </a:cubicBezTo>
                      <a:lnTo>
                        <a:pt x="22865" y="128257"/>
                      </a:lnTo>
                      <a:lnTo>
                        <a:pt x="212" y="128257"/>
                      </a:lnTo>
                      <a:lnTo>
                        <a:pt x="212" y="42451"/>
                      </a:lnTo>
                      <a:lnTo>
                        <a:pt x="1070" y="42279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" name="Content Placeholder 4">
                <a:extLst>
                  <a:ext uri="{FF2B5EF4-FFF2-40B4-BE49-F238E27FC236}">
                    <a16:creationId xmlns:a16="http://schemas.microsoft.com/office/drawing/2014/main" id="{636FC7F8-A50D-42D4-9510-C1D701615667}"/>
                  </a:ext>
                </a:extLst>
              </p:cNvPr>
              <p:cNvGrpSpPr/>
              <p:nvPr/>
            </p:nvGrpSpPr>
            <p:grpSpPr>
              <a:xfrm>
                <a:off x="9678831" y="2722993"/>
                <a:ext cx="746602" cy="963886"/>
                <a:chOff x="9678831" y="2722993"/>
                <a:chExt cx="746602" cy="963886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02A4995-DB36-4773-A5BF-8B90885D9415}"/>
                    </a:ext>
                  </a:extLst>
                </p:cNvPr>
                <p:cNvSpPr/>
                <p:nvPr/>
              </p:nvSpPr>
              <p:spPr>
                <a:xfrm>
                  <a:off x="10288141" y="2722993"/>
                  <a:ext cx="116353" cy="116385"/>
                </a:xfrm>
                <a:custGeom>
                  <a:avLst/>
                  <a:gdLst>
                    <a:gd name="connsiteX0" fmla="*/ 116278 w 116353"/>
                    <a:gd name="connsiteY0" fmla="*/ 54660 h 116385"/>
                    <a:gd name="connsiteX1" fmla="*/ 108399 w 116353"/>
                    <a:gd name="connsiteY1" fmla="*/ 87632 h 116385"/>
                    <a:gd name="connsiteX2" fmla="*/ 83477 w 116353"/>
                    <a:gd name="connsiteY2" fmla="*/ 110613 h 116385"/>
                    <a:gd name="connsiteX3" fmla="*/ 49977 w 116353"/>
                    <a:gd name="connsiteY3" fmla="*/ 115801 h 116385"/>
                    <a:gd name="connsiteX4" fmla="*/ 19272 w 116353"/>
                    <a:gd name="connsiteY4" fmla="*/ 101434 h 116385"/>
                    <a:gd name="connsiteX5" fmla="*/ 1788 w 116353"/>
                    <a:gd name="connsiteY5" fmla="*/ 72390 h 116385"/>
                    <a:gd name="connsiteX6" fmla="*/ 3463 w 116353"/>
                    <a:gd name="connsiteY6" fmla="*/ 38532 h 116385"/>
                    <a:gd name="connsiteX7" fmla="*/ 23726 w 116353"/>
                    <a:gd name="connsiteY7" fmla="*/ 11355 h 116385"/>
                    <a:gd name="connsiteX8" fmla="*/ 55699 w 116353"/>
                    <a:gd name="connsiteY8" fmla="*/ 88 h 116385"/>
                    <a:gd name="connsiteX9" fmla="*/ 77984 w 116353"/>
                    <a:gd name="connsiteY9" fmla="*/ 3276 h 116385"/>
                    <a:gd name="connsiteX10" fmla="*/ 97337 w 116353"/>
                    <a:gd name="connsiteY10" fmla="*/ 14777 h 116385"/>
                    <a:gd name="connsiteX11" fmla="*/ 110789 w 116353"/>
                    <a:gd name="connsiteY11" fmla="*/ 32828 h 116385"/>
                    <a:gd name="connsiteX12" fmla="*/ 116278 w 116353"/>
                    <a:gd name="connsiteY12" fmla="*/ 54660 h 116385"/>
                    <a:gd name="connsiteX13" fmla="*/ 116278 w 116353"/>
                    <a:gd name="connsiteY13" fmla="*/ 54660 h 116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6353" h="116385">
                      <a:moveTo>
                        <a:pt x="116278" y="54660"/>
                      </a:moveTo>
                      <a:cubicBezTo>
                        <a:pt x="116983" y="66189"/>
                        <a:pt x="114240" y="77667"/>
                        <a:pt x="108399" y="87632"/>
                      </a:cubicBezTo>
                      <a:cubicBezTo>
                        <a:pt x="102557" y="97596"/>
                        <a:pt x="93882" y="105596"/>
                        <a:pt x="83477" y="110613"/>
                      </a:cubicBezTo>
                      <a:cubicBezTo>
                        <a:pt x="73073" y="115630"/>
                        <a:pt x="61411" y="117436"/>
                        <a:pt x="49977" y="115801"/>
                      </a:cubicBezTo>
                      <a:cubicBezTo>
                        <a:pt x="38542" y="114166"/>
                        <a:pt x="27854" y="109165"/>
                        <a:pt x="19272" y="101434"/>
                      </a:cubicBezTo>
                      <a:cubicBezTo>
                        <a:pt x="10690" y="93703"/>
                        <a:pt x="4604" y="83593"/>
                        <a:pt x="1788" y="72390"/>
                      </a:cubicBezTo>
                      <a:cubicBezTo>
                        <a:pt x="-1027" y="61188"/>
                        <a:pt x="-444" y="49401"/>
                        <a:pt x="3463" y="38532"/>
                      </a:cubicBezTo>
                      <a:cubicBezTo>
                        <a:pt x="7370" y="27662"/>
                        <a:pt x="14424" y="18201"/>
                        <a:pt x="23726" y="11355"/>
                      </a:cubicBezTo>
                      <a:cubicBezTo>
                        <a:pt x="33029" y="4508"/>
                        <a:pt x="44159" y="586"/>
                        <a:pt x="55699" y="88"/>
                      </a:cubicBezTo>
                      <a:cubicBezTo>
                        <a:pt x="63265" y="-329"/>
                        <a:pt x="70839" y="755"/>
                        <a:pt x="77984" y="3276"/>
                      </a:cubicBezTo>
                      <a:cubicBezTo>
                        <a:pt x="85130" y="5796"/>
                        <a:pt x="91707" y="9705"/>
                        <a:pt x="97337" y="14777"/>
                      </a:cubicBezTo>
                      <a:cubicBezTo>
                        <a:pt x="102967" y="19848"/>
                        <a:pt x="107538" y="25983"/>
                        <a:pt x="110789" y="32828"/>
                      </a:cubicBezTo>
                      <a:cubicBezTo>
                        <a:pt x="114040" y="39672"/>
                        <a:pt x="115905" y="47092"/>
                        <a:pt x="116278" y="54660"/>
                      </a:cubicBezTo>
                      <a:lnTo>
                        <a:pt x="116278" y="54660"/>
                      </a:lnTo>
                      <a:close/>
                    </a:path>
                  </a:pathLst>
                </a:custGeom>
                <a:solidFill>
                  <a:srgbClr val="767677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B5CF0A8-5AE4-4B62-AC36-8BBA24C7A9DA}"/>
                    </a:ext>
                  </a:extLst>
                </p:cNvPr>
                <p:cNvSpPr/>
                <p:nvPr/>
              </p:nvSpPr>
              <p:spPr>
                <a:xfrm>
                  <a:off x="9704661" y="3312449"/>
                  <a:ext cx="720772" cy="250964"/>
                </a:xfrm>
                <a:custGeom>
                  <a:avLst/>
                  <a:gdLst>
                    <a:gd name="connsiteX0" fmla="*/ 360389 w 720772"/>
                    <a:gd name="connsiteY0" fmla="*/ 137321 h 250964"/>
                    <a:gd name="connsiteX1" fmla="*/ 3 w 720772"/>
                    <a:gd name="connsiteY1" fmla="*/ 31 h 250964"/>
                    <a:gd name="connsiteX2" fmla="*/ 140809 w 720772"/>
                    <a:gd name="connsiteY2" fmla="*/ 182073 h 250964"/>
                    <a:gd name="connsiteX3" fmla="*/ 360389 w 720772"/>
                    <a:gd name="connsiteY3" fmla="*/ 250995 h 250964"/>
                    <a:gd name="connsiteX4" fmla="*/ 579970 w 720772"/>
                    <a:gd name="connsiteY4" fmla="*/ 182073 h 250964"/>
                    <a:gd name="connsiteX5" fmla="*/ 720776 w 720772"/>
                    <a:gd name="connsiteY5" fmla="*/ 31 h 250964"/>
                    <a:gd name="connsiteX6" fmla="*/ 360389 w 720772"/>
                    <a:gd name="connsiteY6" fmla="*/ 137321 h 25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0772" h="250964">
                      <a:moveTo>
                        <a:pt x="360389" y="137321"/>
                      </a:moveTo>
                      <a:cubicBezTo>
                        <a:pt x="205939" y="137321"/>
                        <a:pt x="70193" y="81890"/>
                        <a:pt x="3" y="31"/>
                      </a:cubicBezTo>
                      <a:cubicBezTo>
                        <a:pt x="27237" y="73673"/>
                        <a:pt x="76377" y="137204"/>
                        <a:pt x="140809" y="182073"/>
                      </a:cubicBezTo>
                      <a:cubicBezTo>
                        <a:pt x="205241" y="226943"/>
                        <a:pt x="281874" y="250995"/>
                        <a:pt x="360389" y="250995"/>
                      </a:cubicBezTo>
                      <a:cubicBezTo>
                        <a:pt x="438905" y="250995"/>
                        <a:pt x="515536" y="226943"/>
                        <a:pt x="579970" y="182073"/>
                      </a:cubicBezTo>
                      <a:cubicBezTo>
                        <a:pt x="644401" y="137204"/>
                        <a:pt x="693541" y="73673"/>
                        <a:pt x="720776" y="31"/>
                      </a:cubicBezTo>
                      <a:cubicBezTo>
                        <a:pt x="650758" y="81890"/>
                        <a:pt x="515527" y="137321"/>
                        <a:pt x="360389" y="137321"/>
                      </a:cubicBezTo>
                      <a:close/>
                    </a:path>
                  </a:pathLst>
                </a:custGeom>
                <a:solidFill>
                  <a:srgbClr val="F37726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15BE9FE-83D9-4D2F-9548-C15AA827A9C3}"/>
                    </a:ext>
                  </a:extLst>
                </p:cNvPr>
                <p:cNvSpPr/>
                <p:nvPr/>
              </p:nvSpPr>
              <p:spPr>
                <a:xfrm>
                  <a:off x="9704661" y="2803759"/>
                  <a:ext cx="720772" cy="250964"/>
                </a:xfrm>
                <a:custGeom>
                  <a:avLst/>
                  <a:gdLst>
                    <a:gd name="connsiteX0" fmla="*/ 360389 w 720772"/>
                    <a:gd name="connsiteY0" fmla="*/ 113679 h 250964"/>
                    <a:gd name="connsiteX1" fmla="*/ 720776 w 720772"/>
                    <a:gd name="connsiteY1" fmla="*/ 250969 h 250964"/>
                    <a:gd name="connsiteX2" fmla="*/ 579970 w 720772"/>
                    <a:gd name="connsiteY2" fmla="*/ 68927 h 250964"/>
                    <a:gd name="connsiteX3" fmla="*/ 360389 w 720772"/>
                    <a:gd name="connsiteY3" fmla="*/ 5 h 250964"/>
                    <a:gd name="connsiteX4" fmla="*/ 140809 w 720772"/>
                    <a:gd name="connsiteY4" fmla="*/ 68927 h 250964"/>
                    <a:gd name="connsiteX5" fmla="*/ 3 w 720772"/>
                    <a:gd name="connsiteY5" fmla="*/ 250969 h 250964"/>
                    <a:gd name="connsiteX6" fmla="*/ 360389 w 720772"/>
                    <a:gd name="connsiteY6" fmla="*/ 113679 h 25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0772" h="250964">
                      <a:moveTo>
                        <a:pt x="360389" y="113679"/>
                      </a:moveTo>
                      <a:cubicBezTo>
                        <a:pt x="514840" y="113679"/>
                        <a:pt x="650587" y="169110"/>
                        <a:pt x="720776" y="250969"/>
                      </a:cubicBezTo>
                      <a:cubicBezTo>
                        <a:pt x="693541" y="177328"/>
                        <a:pt x="644401" y="113797"/>
                        <a:pt x="579970" y="68927"/>
                      </a:cubicBezTo>
                      <a:cubicBezTo>
                        <a:pt x="515536" y="24058"/>
                        <a:pt x="438905" y="5"/>
                        <a:pt x="360389" y="5"/>
                      </a:cubicBezTo>
                      <a:cubicBezTo>
                        <a:pt x="281874" y="5"/>
                        <a:pt x="205241" y="24058"/>
                        <a:pt x="140809" y="68927"/>
                      </a:cubicBezTo>
                      <a:cubicBezTo>
                        <a:pt x="76377" y="113797"/>
                        <a:pt x="27237" y="177328"/>
                        <a:pt x="3" y="250969"/>
                      </a:cubicBezTo>
                      <a:cubicBezTo>
                        <a:pt x="70193" y="168939"/>
                        <a:pt x="205253" y="113679"/>
                        <a:pt x="360389" y="113679"/>
                      </a:cubicBezTo>
                      <a:close/>
                    </a:path>
                  </a:pathLst>
                </a:custGeom>
                <a:solidFill>
                  <a:srgbClr val="F37726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056846A7-6D22-4F72-AB0F-1B91329B87E1}"/>
                    </a:ext>
                  </a:extLst>
                </p:cNvPr>
                <p:cNvSpPr/>
                <p:nvPr/>
              </p:nvSpPr>
              <p:spPr>
                <a:xfrm>
                  <a:off x="9706010" y="3540289"/>
                  <a:ext cx="146557" cy="146589"/>
                </a:xfrm>
                <a:custGeom>
                  <a:avLst/>
                  <a:gdLst>
                    <a:gd name="connsiteX0" fmla="*/ 146418 w 146557"/>
                    <a:gd name="connsiteY0" fmla="*/ 68792 h 146589"/>
                    <a:gd name="connsiteX1" fmla="*/ 136543 w 146557"/>
                    <a:gd name="connsiteY1" fmla="*/ 110337 h 146589"/>
                    <a:gd name="connsiteX2" fmla="*/ 105185 w 146557"/>
                    <a:gd name="connsiteY2" fmla="*/ 139323 h 146589"/>
                    <a:gd name="connsiteX3" fmla="*/ 62993 w 146557"/>
                    <a:gd name="connsiteY3" fmla="*/ 145907 h 146589"/>
                    <a:gd name="connsiteX4" fmla="*/ 24295 w 146557"/>
                    <a:gd name="connsiteY4" fmla="*/ 127852 h 146589"/>
                    <a:gd name="connsiteX5" fmla="*/ 2232 w 146557"/>
                    <a:gd name="connsiteY5" fmla="*/ 91290 h 146589"/>
                    <a:gd name="connsiteX6" fmla="*/ 4298 w 146557"/>
                    <a:gd name="connsiteY6" fmla="*/ 48637 h 146589"/>
                    <a:gd name="connsiteX7" fmla="*/ 29789 w 146557"/>
                    <a:gd name="connsiteY7" fmla="*/ 14378 h 146589"/>
                    <a:gd name="connsiteX8" fmla="*/ 70051 w 146557"/>
                    <a:gd name="connsiteY8" fmla="*/ 147 h 146589"/>
                    <a:gd name="connsiteX9" fmla="*/ 98094 w 146557"/>
                    <a:gd name="connsiteY9" fmla="*/ 4184 h 146589"/>
                    <a:gd name="connsiteX10" fmla="*/ 122456 w 146557"/>
                    <a:gd name="connsiteY10" fmla="*/ 18648 h 146589"/>
                    <a:gd name="connsiteX11" fmla="*/ 139426 w 146557"/>
                    <a:gd name="connsiteY11" fmla="*/ 41336 h 146589"/>
                    <a:gd name="connsiteX12" fmla="*/ 146418 w 146557"/>
                    <a:gd name="connsiteY12" fmla="*/ 68792 h 146589"/>
                    <a:gd name="connsiteX13" fmla="*/ 146418 w 146557"/>
                    <a:gd name="connsiteY13" fmla="*/ 68792 h 14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6557" h="146589">
                      <a:moveTo>
                        <a:pt x="146418" y="68792"/>
                      </a:moveTo>
                      <a:cubicBezTo>
                        <a:pt x="147324" y="83313"/>
                        <a:pt x="143886" y="97776"/>
                        <a:pt x="136543" y="110337"/>
                      </a:cubicBezTo>
                      <a:cubicBezTo>
                        <a:pt x="129200" y="122898"/>
                        <a:pt x="118284" y="132988"/>
                        <a:pt x="105185" y="139323"/>
                      </a:cubicBezTo>
                      <a:cubicBezTo>
                        <a:pt x="92087" y="145658"/>
                        <a:pt x="77399" y="147949"/>
                        <a:pt x="62993" y="145907"/>
                      </a:cubicBezTo>
                      <a:cubicBezTo>
                        <a:pt x="48587" y="143864"/>
                        <a:pt x="35116" y="137578"/>
                        <a:pt x="24295" y="127852"/>
                      </a:cubicBezTo>
                      <a:cubicBezTo>
                        <a:pt x="13474" y="118125"/>
                        <a:pt x="5794" y="105397"/>
                        <a:pt x="2232" y="91290"/>
                      </a:cubicBezTo>
                      <a:cubicBezTo>
                        <a:pt x="-1329" y="77183"/>
                        <a:pt x="-610" y="62335"/>
                        <a:pt x="4298" y="48637"/>
                      </a:cubicBezTo>
                      <a:cubicBezTo>
                        <a:pt x="9205" y="34940"/>
                        <a:pt x="18079" y="23014"/>
                        <a:pt x="29789" y="14378"/>
                      </a:cubicBezTo>
                      <a:cubicBezTo>
                        <a:pt x="41499" y="5743"/>
                        <a:pt x="55515" y="788"/>
                        <a:pt x="70051" y="147"/>
                      </a:cubicBezTo>
                      <a:cubicBezTo>
                        <a:pt x="79573" y="-363"/>
                        <a:pt x="89102" y="1009"/>
                        <a:pt x="98094" y="4184"/>
                      </a:cubicBezTo>
                      <a:cubicBezTo>
                        <a:pt x="107086" y="7358"/>
                        <a:pt x="115364" y="12273"/>
                        <a:pt x="122456" y="18648"/>
                      </a:cubicBezTo>
                      <a:cubicBezTo>
                        <a:pt x="129548" y="25022"/>
                        <a:pt x="135314" y="32732"/>
                        <a:pt x="139426" y="41336"/>
                      </a:cubicBezTo>
                      <a:cubicBezTo>
                        <a:pt x="143537" y="49940"/>
                        <a:pt x="145913" y="59269"/>
                        <a:pt x="146418" y="68792"/>
                      </a:cubicBezTo>
                      <a:lnTo>
                        <a:pt x="146418" y="68792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F2713AB5-3C67-4EF5-8630-BF1CC0F35801}"/>
                    </a:ext>
                  </a:extLst>
                </p:cNvPr>
                <p:cNvSpPr/>
                <p:nvPr/>
              </p:nvSpPr>
              <p:spPr>
                <a:xfrm>
                  <a:off x="9678831" y="2814360"/>
                  <a:ext cx="84415" cy="84433"/>
                </a:xfrm>
                <a:custGeom>
                  <a:avLst/>
                  <a:gdLst>
                    <a:gd name="connsiteX0" fmla="*/ 43384 w 84415"/>
                    <a:gd name="connsiteY0" fmla="*/ 84423 h 84433"/>
                    <a:gd name="connsiteX1" fmla="*/ 19802 w 84415"/>
                    <a:gd name="connsiteY1" fmla="*/ 77996 h 84433"/>
                    <a:gd name="connsiteX2" fmla="*/ 3734 w 84415"/>
                    <a:gd name="connsiteY2" fmla="*/ 59578 h 84433"/>
                    <a:gd name="connsiteX3" fmla="*/ 566 w 84415"/>
                    <a:gd name="connsiteY3" fmla="*/ 35342 h 84433"/>
                    <a:gd name="connsiteX4" fmla="*/ 11360 w 84415"/>
                    <a:gd name="connsiteY4" fmla="*/ 13413 h 84433"/>
                    <a:gd name="connsiteX5" fmla="*/ 32497 w 84415"/>
                    <a:gd name="connsiteY5" fmla="*/ 1140 h 84433"/>
                    <a:gd name="connsiteX6" fmla="*/ 56893 w 84415"/>
                    <a:gd name="connsiteY6" fmla="*/ 2638 h 84433"/>
                    <a:gd name="connsiteX7" fmla="*/ 76370 w 84415"/>
                    <a:gd name="connsiteY7" fmla="*/ 17405 h 84433"/>
                    <a:gd name="connsiteX8" fmla="*/ 84400 w 84415"/>
                    <a:gd name="connsiteY8" fmla="*/ 40490 h 84433"/>
                    <a:gd name="connsiteX9" fmla="*/ 72921 w 84415"/>
                    <a:gd name="connsiteY9" fmla="*/ 70886 h 84433"/>
                    <a:gd name="connsiteX10" fmla="*/ 43384 w 84415"/>
                    <a:gd name="connsiteY10" fmla="*/ 84423 h 84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415" h="84433">
                      <a:moveTo>
                        <a:pt x="43384" y="84423"/>
                      </a:moveTo>
                      <a:cubicBezTo>
                        <a:pt x="35062" y="84652"/>
                        <a:pt x="26857" y="82416"/>
                        <a:pt x="19802" y="77996"/>
                      </a:cubicBezTo>
                      <a:cubicBezTo>
                        <a:pt x="12748" y="73575"/>
                        <a:pt x="7157" y="67167"/>
                        <a:pt x="3734" y="59578"/>
                      </a:cubicBezTo>
                      <a:cubicBezTo>
                        <a:pt x="312" y="51988"/>
                        <a:pt x="-791" y="43556"/>
                        <a:pt x="566" y="35342"/>
                      </a:cubicBezTo>
                      <a:cubicBezTo>
                        <a:pt x="1923" y="27128"/>
                        <a:pt x="5678" y="19498"/>
                        <a:pt x="11360" y="13413"/>
                      </a:cubicBezTo>
                      <a:cubicBezTo>
                        <a:pt x="17041" y="7327"/>
                        <a:pt x="24395" y="3057"/>
                        <a:pt x="32497" y="1140"/>
                      </a:cubicBezTo>
                      <a:cubicBezTo>
                        <a:pt x="40599" y="-777"/>
                        <a:pt x="49087" y="-256"/>
                        <a:pt x="56893" y="2638"/>
                      </a:cubicBezTo>
                      <a:cubicBezTo>
                        <a:pt x="64700" y="5532"/>
                        <a:pt x="71476" y="10669"/>
                        <a:pt x="76370" y="17405"/>
                      </a:cubicBezTo>
                      <a:cubicBezTo>
                        <a:pt x="81264" y="24140"/>
                        <a:pt x="84058" y="32171"/>
                        <a:pt x="84400" y="40490"/>
                      </a:cubicBezTo>
                      <a:cubicBezTo>
                        <a:pt x="84725" y="51738"/>
                        <a:pt x="80600" y="62660"/>
                        <a:pt x="72921" y="70886"/>
                      </a:cubicBezTo>
                      <a:cubicBezTo>
                        <a:pt x="65242" y="79111"/>
                        <a:pt x="54628" y="83976"/>
                        <a:pt x="43384" y="84423"/>
                      </a:cubicBezTo>
                      <a:close/>
                    </a:path>
                  </a:pathLst>
                </a:custGeom>
                <a:solidFill>
                  <a:srgbClr val="616262"/>
                </a:solidFill>
                <a:ln w="192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4098" name="Picture 2" descr="Using github and nbviewer - Tutorialspoint">
            <a:extLst>
              <a:ext uri="{FF2B5EF4-FFF2-40B4-BE49-F238E27FC236}">
                <a16:creationId xmlns:a16="http://schemas.microsoft.com/office/drawing/2014/main" id="{187E9FAF-0FEC-45E8-A6D0-E063B2387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95557"/>
            <a:ext cx="2645500" cy="1498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upyterhub.dkrz.de — User Portal">
            <a:extLst>
              <a:ext uri="{FF2B5EF4-FFF2-40B4-BE49-F238E27FC236}">
                <a16:creationId xmlns:a16="http://schemas.microsoft.com/office/drawing/2014/main" id="{2B5FABF4-9175-41E8-B674-C243D5EE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589" y="4359500"/>
            <a:ext cx="2321693" cy="193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E47DABE-B1B6-4686-AB38-02828963F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9039" y="4337535"/>
            <a:ext cx="2433788" cy="2253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11B2FB-A874-4C21-8739-145398CB87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9803" y="4359500"/>
            <a:ext cx="2433788" cy="2049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E12C144-460B-4C2A-A5CE-7D73629E80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4535301-E4DC-41DC-B273-FB4E55C777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B0D82883-AC55-446A-AE62-82D60D2B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932" y="-80843"/>
            <a:ext cx="7258883" cy="78658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/>
              <a:t>More from </a:t>
            </a:r>
            <a:r>
              <a:rPr lang="en-US" sz="4000" b="1" dirty="0" err="1"/>
              <a:t>Jupyter</a:t>
            </a:r>
            <a:r>
              <a:rPr lang="en-US" sz="4000" b="1" dirty="0"/>
              <a:t> Environment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0834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46E3B2-078E-4FE2-B212-AF052A459273}"/>
              </a:ext>
            </a:extLst>
          </p:cNvPr>
          <p:cNvSpPr txBox="1"/>
          <p:nvPr/>
        </p:nvSpPr>
        <p:spPr>
          <a:xfrm>
            <a:off x="838198" y="2052753"/>
            <a:ext cx="10515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Why does this approach matter?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What are </a:t>
            </a:r>
            <a:r>
              <a:rPr lang="en-US" sz="2800" dirty="0" err="1"/>
              <a:t>Jupyter</a:t>
            </a:r>
            <a:r>
              <a:rPr lang="en-US" sz="2800" dirty="0"/>
              <a:t> Notebook, Pandas, and Seaborn?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Connection to data sources, central features, and extensions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Completing necessary Set Up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Demo/Walkthrough with Pandas and Seaborn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More from </a:t>
            </a:r>
            <a:r>
              <a:rPr lang="en-US" sz="2800" dirty="0" err="1"/>
              <a:t>Jupyter</a:t>
            </a:r>
            <a:r>
              <a:rPr lang="en-US" sz="2800" dirty="0"/>
              <a:t> Environment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B2515-C988-49F6-9C31-78EC74EEA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B687F-C66C-492A-995A-ED468761A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40A9E2-BEB9-481D-A07B-FAB16EFDB7C3}"/>
              </a:ext>
            </a:extLst>
          </p:cNvPr>
          <p:cNvSpPr txBox="1">
            <a:spLocks/>
          </p:cNvSpPr>
          <p:nvPr/>
        </p:nvSpPr>
        <p:spPr>
          <a:xfrm>
            <a:off x="5290765" y="-70246"/>
            <a:ext cx="1610467" cy="786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3976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A28FF8-DC9C-4F42-8788-6132D11B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3756D0-3BB5-40BF-819A-854424318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C5050B-6891-4AA3-A0CD-BEDF39AFB6AD}"/>
              </a:ext>
            </a:extLst>
          </p:cNvPr>
          <p:cNvSpPr txBox="1">
            <a:spLocks/>
          </p:cNvSpPr>
          <p:nvPr/>
        </p:nvSpPr>
        <p:spPr>
          <a:xfrm>
            <a:off x="2546932" y="-80843"/>
            <a:ext cx="7258883" cy="786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Leveraged by The Data Community</a:t>
            </a:r>
          </a:p>
        </p:txBody>
      </p:sp>
      <p:pic>
        <p:nvPicPr>
          <p:cNvPr id="1026" name="Picture 2" descr="What is Google Colab?">
            <a:extLst>
              <a:ext uri="{FF2B5EF4-FFF2-40B4-BE49-F238E27FC236}">
                <a16:creationId xmlns:a16="http://schemas.microsoft.com/office/drawing/2014/main" id="{784AFE54-63C5-4E92-A049-5B3DC3546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2" y="3367817"/>
            <a:ext cx="3009051" cy="133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Databricks: End-to-end web-based analytics platform">
            <a:extLst>
              <a:ext uri="{FF2B5EF4-FFF2-40B4-BE49-F238E27FC236}">
                <a16:creationId xmlns:a16="http://schemas.microsoft.com/office/drawing/2014/main" id="{07F8BF08-E7FF-4266-BC4C-483CE79E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44" y="2305779"/>
            <a:ext cx="38100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Azure | Avantiico">
            <a:extLst>
              <a:ext uri="{FF2B5EF4-FFF2-40B4-BE49-F238E27FC236}">
                <a16:creationId xmlns:a16="http://schemas.microsoft.com/office/drawing/2014/main" id="{75882A4D-8702-49CD-A353-8A4706203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9" y="3461760"/>
            <a:ext cx="3349083" cy="9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38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06CA6-C6DE-40A7-8EBD-390D49768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685C5-F1B6-4638-9939-F56A1E5121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E90889-7DF1-4C9B-B6CD-FA640B0FE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362" y="-339737"/>
            <a:ext cx="328927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153FF-A6AB-45E7-BF70-718430DA1499}"/>
              </a:ext>
            </a:extLst>
          </p:cNvPr>
          <p:cNvSpPr/>
          <p:nvPr/>
        </p:nvSpPr>
        <p:spPr>
          <a:xfrm>
            <a:off x="767442" y="1683897"/>
            <a:ext cx="2107864" cy="174510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Fits Specific Use Cases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C1F4C8-0360-4CD8-95D5-A260ABD67C18}"/>
              </a:ext>
            </a:extLst>
          </p:cNvPr>
          <p:cNvSpPr/>
          <p:nvPr/>
        </p:nvSpPr>
        <p:spPr>
          <a:xfrm>
            <a:off x="2875306" y="1683897"/>
            <a:ext cx="2107864" cy="1745103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Easiness to Resolve Complex Data Limitations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E12166-C5EF-4973-9407-B735430F152F}"/>
              </a:ext>
            </a:extLst>
          </p:cNvPr>
          <p:cNvSpPr/>
          <p:nvPr/>
        </p:nvSpPr>
        <p:spPr>
          <a:xfrm>
            <a:off x="4983170" y="1683897"/>
            <a:ext cx="2107864" cy="1745103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Enabling Deeper Exploratory Insights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2A0E6A-715E-4FCF-A5D8-6C85F317EA33}"/>
              </a:ext>
            </a:extLst>
          </p:cNvPr>
          <p:cNvSpPr/>
          <p:nvPr/>
        </p:nvSpPr>
        <p:spPr>
          <a:xfrm>
            <a:off x="7091034" y="1683897"/>
            <a:ext cx="2107864" cy="174510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Providing for Ad Hoc Reporting Requests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56885B-E6F3-475E-87E7-0453075E3315}"/>
              </a:ext>
            </a:extLst>
          </p:cNvPr>
          <p:cNvSpPr/>
          <p:nvPr/>
        </p:nvSpPr>
        <p:spPr>
          <a:xfrm>
            <a:off x="9198898" y="1683897"/>
            <a:ext cx="2107864" cy="1745103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More Meaningful Business Analysis</a:t>
            </a:r>
          </a:p>
        </p:txBody>
      </p:sp>
      <p:pic>
        <p:nvPicPr>
          <p:cNvPr id="12290" name="Picture 2" descr="Easy Icons - Download Free Vector Icons | Noun Project">
            <a:extLst>
              <a:ext uri="{FF2B5EF4-FFF2-40B4-BE49-F238E27FC236}">
                <a16:creationId xmlns:a16="http://schemas.microsoft.com/office/drawing/2014/main" id="{AC6A4B5A-5AC3-4F4D-B016-2FBB5357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38" y="3776130"/>
            <a:ext cx="1905000" cy="167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Unique Icons - Download Free Vector Icons | Noun Project">
            <a:extLst>
              <a:ext uri="{FF2B5EF4-FFF2-40B4-BE49-F238E27FC236}">
                <a16:creationId xmlns:a16="http://schemas.microsoft.com/office/drawing/2014/main" id="{7EFD3365-D755-49BE-88EC-EAC704FC3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5" t="20306" r="27536" b="26517"/>
          <a:stretch/>
        </p:blipFill>
        <p:spPr bwMode="auto">
          <a:xfrm>
            <a:off x="1127759" y="3776130"/>
            <a:ext cx="1415097" cy="173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nsights Icons - Download Free Vector Icons | Noun Project">
            <a:extLst>
              <a:ext uri="{FF2B5EF4-FFF2-40B4-BE49-F238E27FC236}">
                <a16:creationId xmlns:a16="http://schemas.microsoft.com/office/drawing/2014/main" id="{02166283-9583-4F1B-8ECC-D28A2A6D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8" y="3837088"/>
            <a:ext cx="1905000" cy="167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A4C40EE4-50BF-42C1-835C-A628B77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466" y="360426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nnovate Icons - Download Free Vector Icons | Noun Project">
            <a:extLst>
              <a:ext uri="{FF2B5EF4-FFF2-40B4-BE49-F238E27FC236}">
                <a16:creationId xmlns:a16="http://schemas.microsoft.com/office/drawing/2014/main" id="{07593F7D-AC90-4FDB-8EB4-B80107CEF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330" y="3776130"/>
            <a:ext cx="1905000" cy="167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96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DF340-BCFA-4447-A4D4-0FC7A6F9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2E92F7-B6E7-4D29-9E90-4C9F5A91D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D1F8CD-BD62-4A4C-A003-F00CBE731B94}"/>
              </a:ext>
            </a:extLst>
          </p:cNvPr>
          <p:cNvSpPr txBox="1">
            <a:spLocks/>
          </p:cNvSpPr>
          <p:nvPr/>
        </p:nvSpPr>
        <p:spPr>
          <a:xfrm>
            <a:off x="3315340" y="-286874"/>
            <a:ext cx="55613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Thank for Your Time</a:t>
            </a:r>
          </a:p>
        </p:txBody>
      </p:sp>
      <p:pic>
        <p:nvPicPr>
          <p:cNvPr id="13316" name="Picture 4" descr="any questions? - EPIC JACKIE CHAN - quickmeme">
            <a:extLst>
              <a:ext uri="{FF2B5EF4-FFF2-40B4-BE49-F238E27FC236}">
                <a16:creationId xmlns:a16="http://schemas.microsoft.com/office/drawing/2014/main" id="{85298785-3D07-4058-A344-72E03AC82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607" y="1689496"/>
            <a:ext cx="6880784" cy="44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410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77C6E9-B985-4606-8C69-C0488C2C9960}"/>
              </a:ext>
            </a:extLst>
          </p:cNvPr>
          <p:cNvSpPr txBox="1"/>
          <p:nvPr/>
        </p:nvSpPr>
        <p:spPr>
          <a:xfrm>
            <a:off x="838200" y="1590327"/>
            <a:ext cx="6902435" cy="55399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b="1" dirty="0" err="1"/>
              <a:t>Jupyter</a:t>
            </a:r>
            <a:r>
              <a:rPr lang="en-US" sz="1200" b="1" dirty="0"/>
              <a:t> Notebook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>
                <a:hlinkClick r:id="rId3"/>
              </a:rPr>
              <a:t>https://jupyter-notebook-beginner-guide.readthedocs.io/en/latest/what_is_jupyter.html</a:t>
            </a: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>
                <a:hlinkClick r:id="rId4"/>
              </a:rPr>
              <a:t>https://jupyter.org/index.html</a:t>
            </a: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>
                <a:hlinkClick r:id="rId5"/>
              </a:rPr>
              <a:t>https://jupyter.org/documentation</a:t>
            </a: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>
                <a:hlinkClick r:id="rId6"/>
              </a:rPr>
              <a:t>https://www.anaconda.com/about-us</a:t>
            </a: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>
                <a:hlinkClick r:id="rId7"/>
              </a:rPr>
              <a:t>https://jupyter.org/install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Connecting Sources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>
                <a:hlinkClick r:id="rId8"/>
              </a:rPr>
              <a:t>https://pypi.org/project/pyodbc/</a:t>
            </a: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>
                <a:hlinkClick r:id="rId9"/>
              </a:rPr>
              <a:t>https://github.com/mkleehammer/pyodbc/wiki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Pandas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>
                <a:hlinkClick r:id="rId10"/>
              </a:rPr>
              <a:t>https://pandas.pydata.org/</a:t>
            </a: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>
                <a:hlinkClick r:id="rId11"/>
              </a:rPr>
              <a:t>https://pandas.pydata.org/docs/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b="1" dirty="0">
                <a:cs typeface="Calibri"/>
              </a:rPr>
              <a:t>Seaborn</a:t>
            </a:r>
          </a:p>
          <a:p>
            <a:pPr marL="800100" lvl="1" indent="-342900">
              <a:buFontTx/>
              <a:buAutoNum type="arabicPeriod"/>
            </a:pPr>
            <a:r>
              <a:rPr lang="en-US" sz="1200" dirty="0">
                <a:ea typeface="+mn-lt"/>
                <a:cs typeface="+mn-lt"/>
                <a:hlinkClick r:id="rId12"/>
              </a:rPr>
              <a:t>https://seaborn.pydata.org/index.html</a:t>
            </a:r>
            <a:endParaRPr lang="en-US" sz="1200" dirty="0">
              <a:cs typeface="Calibri"/>
            </a:endParaRPr>
          </a:p>
          <a:p>
            <a:pPr marL="800100" lvl="1" indent="-342900">
              <a:buFontTx/>
              <a:buAutoNum type="arabicPeriod"/>
            </a:pPr>
            <a:r>
              <a:rPr lang="en-US" sz="1200" dirty="0">
                <a:ea typeface="+mn-lt"/>
                <a:cs typeface="+mn-lt"/>
                <a:hlinkClick r:id="rId13"/>
              </a:rPr>
              <a:t>https://seaborn.pydata.org/examples/index.html#</a:t>
            </a:r>
            <a:endParaRPr lang="en-US" sz="1200" dirty="0"/>
          </a:p>
          <a:p>
            <a:pPr marL="342900" indent="-342900">
              <a:buFontTx/>
              <a:buAutoNum type="arabicPeriod"/>
            </a:pPr>
            <a:r>
              <a:rPr lang="en-US" sz="1200" b="1" dirty="0">
                <a:ea typeface="+mn-lt"/>
                <a:cs typeface="+mn-lt"/>
              </a:rPr>
              <a:t>Other Popular Delivery Methods</a:t>
            </a:r>
          </a:p>
          <a:p>
            <a:pPr marL="800100" lvl="1" indent="-342900">
              <a:buFontTx/>
              <a:buAutoNum type="arabicPeriod"/>
            </a:pPr>
            <a:r>
              <a:rPr lang="en-US" sz="1200" dirty="0">
                <a:ea typeface="+mn-lt"/>
                <a:cs typeface="+mn-lt"/>
                <a:hlinkClick r:id="rId14"/>
              </a:rPr>
              <a:t>https://blog.jupyter.org/and-voil%C3%A0-f6a2c08a4a93</a:t>
            </a:r>
            <a:endParaRPr lang="en-US" sz="1200" dirty="0">
              <a:ea typeface="+mn-lt"/>
              <a:cs typeface="+mn-lt"/>
            </a:endParaRPr>
          </a:p>
          <a:p>
            <a:pPr marL="800100" lvl="1" indent="-342900">
              <a:buFontTx/>
              <a:buAutoNum type="arabicPeriod"/>
            </a:pPr>
            <a:r>
              <a:rPr lang="en-US" sz="1200" dirty="0">
                <a:ea typeface="+mn-lt"/>
                <a:cs typeface="+mn-lt"/>
                <a:hlinkClick r:id="rId15"/>
              </a:rPr>
              <a:t>https://panel.holoviz.org/</a:t>
            </a:r>
            <a:endParaRPr lang="en-US" sz="1200" dirty="0">
              <a:ea typeface="+mn-lt"/>
              <a:cs typeface="+mn-lt"/>
            </a:endParaRPr>
          </a:p>
          <a:p>
            <a:pPr marL="800100" lvl="1" indent="-342900">
              <a:buFontTx/>
              <a:buAutoNum type="arabicPeriod"/>
            </a:pPr>
            <a:r>
              <a:rPr lang="en-US" sz="1200" dirty="0">
                <a:ea typeface="+mn-lt"/>
                <a:cs typeface="+mn-lt"/>
                <a:hlinkClick r:id="rId16"/>
              </a:rPr>
              <a:t>https://medium.com/plotly/introducing-jupyterdash-811f1f57c02e</a:t>
            </a:r>
            <a:endParaRPr lang="en-US" sz="1200" dirty="0">
              <a:ea typeface="+mn-lt"/>
              <a:cs typeface="+mn-lt"/>
            </a:endParaRPr>
          </a:p>
          <a:p>
            <a:pPr marL="800100" lvl="1" indent="-342900">
              <a:buFontTx/>
              <a:buAutoNum type="arabicPeriod"/>
            </a:pPr>
            <a:r>
              <a:rPr lang="en-US" sz="1200" dirty="0">
                <a:ea typeface="+mn-lt"/>
                <a:cs typeface="+mn-lt"/>
                <a:hlinkClick r:id="rId17"/>
              </a:rPr>
              <a:t>https://discuss.streamlit.io/</a:t>
            </a:r>
            <a:endParaRPr lang="en-US" sz="1200" dirty="0"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r>
              <a:rPr lang="en-US" sz="1200" b="1" dirty="0">
                <a:ea typeface="+mn-lt"/>
                <a:cs typeface="+mn-lt"/>
              </a:rPr>
              <a:t>How to install The Basic Environment</a:t>
            </a:r>
          </a:p>
          <a:p>
            <a:pPr marL="800100" lvl="1" indent="-342900">
              <a:buFontTx/>
              <a:buAutoNum type="arabicPeriod"/>
            </a:pPr>
            <a:r>
              <a:rPr lang="en-US" sz="1200" b="1" dirty="0">
                <a:cs typeface="Calibri"/>
                <a:hlinkClick r:id="rId18"/>
              </a:rPr>
              <a:t>https://www.youtube.com/watch?v=kbTSj5xTgNc</a:t>
            </a:r>
            <a:endParaRPr lang="en-US" sz="1200" b="1" dirty="0">
              <a:cs typeface="Calibri"/>
            </a:endParaRPr>
          </a:p>
          <a:p>
            <a:pPr marL="800100" lvl="1" indent="-342900">
              <a:buFontTx/>
              <a:buAutoNum type="arabicPeriod"/>
            </a:pPr>
            <a:r>
              <a:rPr lang="en-US" sz="1200" b="1" dirty="0">
                <a:ea typeface="+mn-lt"/>
                <a:cs typeface="+mn-lt"/>
                <a:hlinkClick r:id="rId19"/>
              </a:rPr>
              <a:t>https://www.anaconda.com/products/individual</a:t>
            </a:r>
            <a:endParaRPr lang="en-US" sz="1200" b="1" dirty="0">
              <a:ea typeface="+mn-lt"/>
              <a:cs typeface="+mn-lt"/>
            </a:endParaRPr>
          </a:p>
          <a:p>
            <a:pPr marL="800100" lvl="1" indent="-342900">
              <a:buFontTx/>
              <a:buAutoNum type="arabicPeriod"/>
            </a:pPr>
            <a:r>
              <a:rPr lang="en-US" sz="1200" b="1" dirty="0">
                <a:ea typeface="+mn-lt"/>
                <a:cs typeface="Calibri"/>
                <a:hlinkClick r:id="rId20"/>
              </a:rPr>
              <a:t>https://www.youtube.com/watch?v=vG4AHYXsOgc</a:t>
            </a:r>
            <a:endParaRPr lang="en-US" sz="1200" b="1" dirty="0">
              <a:ea typeface="+mn-lt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Extensions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>
                <a:hlinkClick r:id="rId21"/>
              </a:rPr>
              <a:t>https://www.kdnuggets.com/2019/06/jupyter-notebooks-data-science-reporting.html</a:t>
            </a:r>
            <a:endParaRPr lang="en-US" sz="1200" b="1" dirty="0">
              <a:ea typeface="+mn-lt"/>
              <a:cs typeface="Calibri"/>
            </a:endParaRPr>
          </a:p>
          <a:p>
            <a:pPr lvl="1"/>
            <a:endParaRPr lang="en-US" sz="1200" b="1" dirty="0">
              <a:ea typeface="+mn-lt"/>
              <a:cs typeface="+mn-lt"/>
            </a:endParaRPr>
          </a:p>
          <a:p>
            <a:pPr marL="800100" lvl="1" indent="-342900">
              <a:buFontTx/>
              <a:buAutoNum type="arabicPeriod"/>
            </a:pPr>
            <a:endParaRPr lang="en-US" sz="1200" b="1" dirty="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8D387-CBC4-43FF-B5BA-8556162F392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07CF-4AA2-4340-9032-18EF2EFACD2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22A4A6-A26C-4C3F-8447-FFBFAB183891}"/>
              </a:ext>
            </a:extLst>
          </p:cNvPr>
          <p:cNvSpPr txBox="1">
            <a:spLocks/>
          </p:cNvSpPr>
          <p:nvPr/>
        </p:nvSpPr>
        <p:spPr>
          <a:xfrm>
            <a:off x="4451362" y="-339737"/>
            <a:ext cx="3289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3394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AD7AE6D-DA02-4837-A26A-85F56FA65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39" y="2460715"/>
            <a:ext cx="1482291" cy="2223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54EC95B9-B9B2-482F-B6A2-B4E5B9F9D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672" y="2469219"/>
            <a:ext cx="1482291" cy="2221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3E5692-85AD-44AB-A75F-D3DF7940FFC7}"/>
              </a:ext>
            </a:extLst>
          </p:cNvPr>
          <p:cNvSpPr/>
          <p:nvPr/>
        </p:nvSpPr>
        <p:spPr>
          <a:xfrm>
            <a:off x="1569773" y="4819498"/>
            <a:ext cx="29352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Anthony </a:t>
            </a:r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Melson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1224BC-F9B0-4E83-9063-59C0A0CA48EE}"/>
              </a:ext>
            </a:extLst>
          </p:cNvPr>
          <p:cNvSpPr/>
          <p:nvPr/>
        </p:nvSpPr>
        <p:spPr>
          <a:xfrm>
            <a:off x="7497751" y="4840484"/>
            <a:ext cx="38495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Jonas Malave Campos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BCC81-8344-4C0B-BE8D-9FD1C4D54305}"/>
              </a:ext>
            </a:extLst>
          </p:cNvPr>
          <p:cNvSpPr txBox="1"/>
          <p:nvPr/>
        </p:nvSpPr>
        <p:spPr>
          <a:xfrm>
            <a:off x="1419138" y="5404273"/>
            <a:ext cx="3236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Scientist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Senior Specialist in Advanced Analytics at Caleres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1E902F-88F7-48AF-9FD6-4E272D1FF463}"/>
              </a:ext>
            </a:extLst>
          </p:cNvPr>
          <p:cNvSpPr txBox="1"/>
          <p:nvPr/>
        </p:nvSpPr>
        <p:spPr>
          <a:xfrm>
            <a:off x="7744222" y="5357709"/>
            <a:ext cx="3525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Analyst/Business Analyst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Consultant at Sense Corp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79125A-1721-4F15-A64E-F8C0BF426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C6C56E-D337-4E4E-87F9-2FD7F48809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F8BCEA9-ADB3-40D7-97CB-C4CF7345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007" y="-357652"/>
            <a:ext cx="5917771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Anthony &amp; Jonas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23ECF-33A7-4A9E-B64A-98EBF109E7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302"/>
          <a:stretch/>
        </p:blipFill>
        <p:spPr>
          <a:xfrm>
            <a:off x="0" y="1508785"/>
            <a:ext cx="1292228" cy="5847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F98AC4D-3544-4FC5-9BE0-AEFBD8FA3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9138" y="1359102"/>
            <a:ext cx="10400050" cy="10499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CFF8E9-FC49-4A7F-89CC-CEFB63CB9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123" y="4885186"/>
            <a:ext cx="118126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6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30986-7C14-4109-8637-9D75969A2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771C5-5626-4892-9503-F9100F3C68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D32A9E-7E39-4C62-847F-514CA6F8F978}"/>
              </a:ext>
            </a:extLst>
          </p:cNvPr>
          <p:cNvSpPr txBox="1">
            <a:spLocks/>
          </p:cNvSpPr>
          <p:nvPr/>
        </p:nvSpPr>
        <p:spPr>
          <a:xfrm>
            <a:off x="3315343" y="-372437"/>
            <a:ext cx="5917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What’s the problem?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A187E7CD-B2DA-4EC9-BA04-94833513B705}"/>
              </a:ext>
            </a:extLst>
          </p:cNvPr>
          <p:cNvSpPr/>
          <p:nvPr/>
        </p:nvSpPr>
        <p:spPr>
          <a:xfrm>
            <a:off x="1262439" y="1409141"/>
            <a:ext cx="8962215" cy="1017335"/>
          </a:xfrm>
          <a:custGeom>
            <a:avLst/>
            <a:gdLst>
              <a:gd name="connsiteX0" fmla="*/ -237588 w 8962215"/>
              <a:gd name="connsiteY0" fmla="*/ 729144 h 1017335"/>
              <a:gd name="connsiteX1" fmla="*/ 87988 w 8962215"/>
              <a:gd name="connsiteY1" fmla="*/ 608973 h 1017335"/>
              <a:gd name="connsiteX2" fmla="*/ 4462902 w 8962215"/>
              <a:gd name="connsiteY2" fmla="*/ 4 h 1017335"/>
              <a:gd name="connsiteX3" fmla="*/ 8598320 w 8962215"/>
              <a:gd name="connsiteY3" fmla="*/ 307876 h 1017335"/>
              <a:gd name="connsiteX4" fmla="*/ 4512523 w 8962215"/>
              <a:gd name="connsiteY4" fmla="*/ 1017323 h 1017335"/>
              <a:gd name="connsiteX5" fmla="*/ 738892 w 8962215"/>
              <a:gd name="connsiteY5" fmla="*/ 788477 h 1017335"/>
              <a:gd name="connsiteX6" fmla="*/ 260417 w 8962215"/>
              <a:gd name="connsiteY6" fmla="*/ 759404 h 1017335"/>
              <a:gd name="connsiteX7" fmla="*/ -237588 w 8962215"/>
              <a:gd name="connsiteY7" fmla="*/ 729144 h 101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2215" h="1017335" fill="none" extrusionOk="0">
                <a:moveTo>
                  <a:pt x="-237588" y="729144"/>
                </a:moveTo>
                <a:cubicBezTo>
                  <a:pt x="-99073" y="638750"/>
                  <a:pt x="-47875" y="681538"/>
                  <a:pt x="87988" y="608973"/>
                </a:cubicBezTo>
                <a:cubicBezTo>
                  <a:pt x="-269979" y="171311"/>
                  <a:pt x="1989644" y="415987"/>
                  <a:pt x="4462902" y="4"/>
                </a:cubicBezTo>
                <a:cubicBezTo>
                  <a:pt x="6168715" y="-92282"/>
                  <a:pt x="7907222" y="95775"/>
                  <a:pt x="8598320" y="307876"/>
                </a:cubicBezTo>
                <a:cubicBezTo>
                  <a:pt x="10466010" y="838754"/>
                  <a:pt x="8308821" y="1048904"/>
                  <a:pt x="4512523" y="1017323"/>
                </a:cubicBezTo>
                <a:cubicBezTo>
                  <a:pt x="2967074" y="1204780"/>
                  <a:pt x="1522313" y="927721"/>
                  <a:pt x="738892" y="788477"/>
                </a:cubicBezTo>
                <a:cubicBezTo>
                  <a:pt x="575681" y="779119"/>
                  <a:pt x="493117" y="716998"/>
                  <a:pt x="260417" y="759404"/>
                </a:cubicBezTo>
                <a:cubicBezTo>
                  <a:pt x="27717" y="801810"/>
                  <a:pt x="-21923" y="717413"/>
                  <a:pt x="-237588" y="729144"/>
                </a:cubicBezTo>
                <a:close/>
              </a:path>
              <a:path w="8962215" h="1017335" stroke="0" extrusionOk="0">
                <a:moveTo>
                  <a:pt x="-237588" y="729144"/>
                </a:moveTo>
                <a:cubicBezTo>
                  <a:pt x="-116337" y="669386"/>
                  <a:pt x="-14782" y="683531"/>
                  <a:pt x="87988" y="608973"/>
                </a:cubicBezTo>
                <a:cubicBezTo>
                  <a:pt x="-119960" y="-186240"/>
                  <a:pt x="1521968" y="229364"/>
                  <a:pt x="4462902" y="4"/>
                </a:cubicBezTo>
                <a:cubicBezTo>
                  <a:pt x="6453068" y="33106"/>
                  <a:pt x="7820078" y="261854"/>
                  <a:pt x="8598320" y="307876"/>
                </a:cubicBezTo>
                <a:cubicBezTo>
                  <a:pt x="10204102" y="889110"/>
                  <a:pt x="7742028" y="1054098"/>
                  <a:pt x="4512523" y="1017323"/>
                </a:cubicBezTo>
                <a:cubicBezTo>
                  <a:pt x="2774431" y="1088485"/>
                  <a:pt x="1453808" y="1130295"/>
                  <a:pt x="738892" y="788477"/>
                </a:cubicBezTo>
                <a:cubicBezTo>
                  <a:pt x="519429" y="812129"/>
                  <a:pt x="469697" y="735005"/>
                  <a:pt x="270182" y="759997"/>
                </a:cubicBezTo>
                <a:cubicBezTo>
                  <a:pt x="70667" y="784990"/>
                  <a:pt x="-117666" y="723044"/>
                  <a:pt x="-237588" y="729144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62798846">
                  <a:prstGeom prst="wedgeEllipseCallout">
                    <a:avLst>
                      <a:gd name="adj1" fmla="val -52651"/>
                      <a:gd name="adj2" fmla="val 2167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 need to report on our new digital marketing, but we don’t know our KPIS yet.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E569EE13-06D6-4EDA-A113-66CB972F9DF5}"/>
              </a:ext>
            </a:extLst>
          </p:cNvPr>
          <p:cNvSpPr/>
          <p:nvPr/>
        </p:nvSpPr>
        <p:spPr>
          <a:xfrm>
            <a:off x="5158859" y="2586085"/>
            <a:ext cx="6450677" cy="1017335"/>
          </a:xfrm>
          <a:custGeom>
            <a:avLst/>
            <a:gdLst>
              <a:gd name="connsiteX0" fmla="*/ 5925721 w 6450677"/>
              <a:gd name="connsiteY0" fmla="*/ 895397 h 1017335"/>
              <a:gd name="connsiteX1" fmla="*/ 5525207 w 6450677"/>
              <a:gd name="connsiteY1" fmla="*/ 906212 h 1017335"/>
              <a:gd name="connsiteX2" fmla="*/ 5155502 w 6450677"/>
              <a:gd name="connsiteY2" fmla="*/ 916196 h 1017335"/>
              <a:gd name="connsiteX3" fmla="*/ 3132862 w 6450677"/>
              <a:gd name="connsiteY3" fmla="*/ 1017126 h 1017335"/>
              <a:gd name="connsiteX4" fmla="*/ 909680 w 6450677"/>
              <a:gd name="connsiteY4" fmla="*/ 154590 h 1017335"/>
              <a:gd name="connsiteX5" fmla="*/ 3288497 w 6450677"/>
              <a:gd name="connsiteY5" fmla="*/ 96 h 1017335"/>
              <a:gd name="connsiteX6" fmla="*/ 5982956 w 6450677"/>
              <a:gd name="connsiteY6" fmla="*/ 772488 h 1017335"/>
              <a:gd name="connsiteX7" fmla="*/ 5925721 w 6450677"/>
              <a:gd name="connsiteY7" fmla="*/ 895397 h 101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0677" h="1017335" fill="none" extrusionOk="0">
                <a:moveTo>
                  <a:pt x="5925721" y="895397"/>
                </a:moveTo>
                <a:cubicBezTo>
                  <a:pt x="5798821" y="916079"/>
                  <a:pt x="5637545" y="878063"/>
                  <a:pt x="5525207" y="906212"/>
                </a:cubicBezTo>
                <a:cubicBezTo>
                  <a:pt x="5412870" y="934361"/>
                  <a:pt x="5310549" y="871062"/>
                  <a:pt x="5155502" y="916196"/>
                </a:cubicBezTo>
                <a:cubicBezTo>
                  <a:pt x="4554827" y="944170"/>
                  <a:pt x="3816825" y="1004045"/>
                  <a:pt x="3132862" y="1017126"/>
                </a:cubicBezTo>
                <a:cubicBezTo>
                  <a:pt x="489064" y="1384414"/>
                  <a:pt x="-1021197" y="435228"/>
                  <a:pt x="909680" y="154590"/>
                </a:cubicBezTo>
                <a:cubicBezTo>
                  <a:pt x="1537877" y="144447"/>
                  <a:pt x="2422166" y="26566"/>
                  <a:pt x="3288497" y="96"/>
                </a:cubicBezTo>
                <a:cubicBezTo>
                  <a:pt x="5679426" y="236235"/>
                  <a:pt x="7279622" y="473943"/>
                  <a:pt x="5982956" y="772488"/>
                </a:cubicBezTo>
                <a:cubicBezTo>
                  <a:pt x="5960450" y="832287"/>
                  <a:pt x="5933007" y="864963"/>
                  <a:pt x="5925721" y="895397"/>
                </a:cubicBezTo>
                <a:close/>
              </a:path>
              <a:path w="6450677" h="1017335" stroke="0" extrusionOk="0">
                <a:moveTo>
                  <a:pt x="5925721" y="895397"/>
                </a:moveTo>
                <a:cubicBezTo>
                  <a:pt x="5767952" y="913578"/>
                  <a:pt x="5677853" y="859688"/>
                  <a:pt x="5548314" y="905589"/>
                </a:cubicBezTo>
                <a:cubicBezTo>
                  <a:pt x="5418775" y="951490"/>
                  <a:pt x="5245458" y="903347"/>
                  <a:pt x="5155502" y="916196"/>
                </a:cubicBezTo>
                <a:cubicBezTo>
                  <a:pt x="4415286" y="860196"/>
                  <a:pt x="3890808" y="1036912"/>
                  <a:pt x="3132862" y="1017126"/>
                </a:cubicBezTo>
                <a:cubicBezTo>
                  <a:pt x="517723" y="1035931"/>
                  <a:pt x="-1232969" y="623247"/>
                  <a:pt x="909680" y="154590"/>
                </a:cubicBezTo>
                <a:cubicBezTo>
                  <a:pt x="1335998" y="134612"/>
                  <a:pt x="2160115" y="-74109"/>
                  <a:pt x="3288497" y="96"/>
                </a:cubicBezTo>
                <a:cubicBezTo>
                  <a:pt x="5711371" y="13186"/>
                  <a:pt x="7138142" y="280780"/>
                  <a:pt x="5982956" y="772488"/>
                </a:cubicBezTo>
                <a:cubicBezTo>
                  <a:pt x="5968414" y="826997"/>
                  <a:pt x="5939326" y="852328"/>
                  <a:pt x="5925721" y="8953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57641663">
                  <a:prstGeom prst="wedgeEllipseCallout">
                    <a:avLst>
                      <a:gd name="adj1" fmla="val 41862"/>
                      <a:gd name="adj2" fmla="val 3801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Requires preprocessing beyond SQL capabilities.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6C66A991-CDA8-481C-8F8C-735DA076714B}"/>
              </a:ext>
            </a:extLst>
          </p:cNvPr>
          <p:cNvSpPr/>
          <p:nvPr/>
        </p:nvSpPr>
        <p:spPr>
          <a:xfrm>
            <a:off x="582464" y="3740152"/>
            <a:ext cx="10093515" cy="1194963"/>
          </a:xfrm>
          <a:custGeom>
            <a:avLst/>
            <a:gdLst>
              <a:gd name="connsiteX0" fmla="*/ 38961 w 10093515"/>
              <a:gd name="connsiteY0" fmla="*/ 1536244 h 1194963"/>
              <a:gd name="connsiteX1" fmla="*/ 508610 w 10093515"/>
              <a:gd name="connsiteY1" fmla="*/ 1383441 h 1194963"/>
              <a:gd name="connsiteX2" fmla="*/ 1055674 w 10093515"/>
              <a:gd name="connsiteY2" fmla="*/ 1205450 h 1194963"/>
              <a:gd name="connsiteX3" fmla="*/ 1587255 w 10093515"/>
              <a:gd name="connsiteY3" fmla="*/ 1032497 h 1194963"/>
              <a:gd name="connsiteX4" fmla="*/ 4945686 w 10093515"/>
              <a:gd name="connsiteY4" fmla="*/ 119 h 1194963"/>
              <a:gd name="connsiteX5" fmla="*/ 7496101 w 10093515"/>
              <a:gd name="connsiteY5" fmla="*/ 75084 h 1194963"/>
              <a:gd name="connsiteX6" fmla="*/ 5200936 w 10093515"/>
              <a:gd name="connsiteY6" fmla="*/ 1194684 h 1194963"/>
              <a:gd name="connsiteX7" fmla="*/ 3215635 w 10093515"/>
              <a:gd name="connsiteY7" fmla="*/ 1154247 h 1194963"/>
              <a:gd name="connsiteX8" fmla="*/ 2781490 w 10093515"/>
              <a:gd name="connsiteY8" fmla="*/ 1206453 h 1194963"/>
              <a:gd name="connsiteX9" fmla="*/ 2188510 w 10093515"/>
              <a:gd name="connsiteY9" fmla="*/ 1277759 h 1194963"/>
              <a:gd name="connsiteX10" fmla="*/ 1595531 w 10093515"/>
              <a:gd name="connsiteY10" fmla="*/ 1349065 h 1194963"/>
              <a:gd name="connsiteX11" fmla="*/ 1129619 w 10093515"/>
              <a:gd name="connsiteY11" fmla="*/ 1405092 h 1194963"/>
              <a:gd name="connsiteX12" fmla="*/ 695474 w 10093515"/>
              <a:gd name="connsiteY12" fmla="*/ 1457298 h 1194963"/>
              <a:gd name="connsiteX13" fmla="*/ 38961 w 10093515"/>
              <a:gd name="connsiteY13" fmla="*/ 1536244 h 119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93515" h="1194963" fill="none" extrusionOk="0">
                <a:moveTo>
                  <a:pt x="38961" y="1536244"/>
                </a:moveTo>
                <a:cubicBezTo>
                  <a:pt x="170015" y="1473347"/>
                  <a:pt x="300819" y="1479178"/>
                  <a:pt x="508610" y="1383441"/>
                </a:cubicBezTo>
                <a:cubicBezTo>
                  <a:pt x="716401" y="1287704"/>
                  <a:pt x="932793" y="1246411"/>
                  <a:pt x="1055674" y="1205450"/>
                </a:cubicBezTo>
                <a:cubicBezTo>
                  <a:pt x="1178555" y="1164489"/>
                  <a:pt x="1373091" y="1119225"/>
                  <a:pt x="1587255" y="1032497"/>
                </a:cubicBezTo>
                <a:cubicBezTo>
                  <a:pt x="-2026359" y="1231911"/>
                  <a:pt x="298453" y="-48015"/>
                  <a:pt x="4945686" y="119"/>
                </a:cubicBezTo>
                <a:cubicBezTo>
                  <a:pt x="5646484" y="-122532"/>
                  <a:pt x="6764988" y="103557"/>
                  <a:pt x="7496101" y="75084"/>
                </a:cubicBezTo>
                <a:cubicBezTo>
                  <a:pt x="12148481" y="597228"/>
                  <a:pt x="10108133" y="1122952"/>
                  <a:pt x="5200936" y="1194684"/>
                </a:cubicBezTo>
                <a:cubicBezTo>
                  <a:pt x="4664830" y="1171986"/>
                  <a:pt x="4000703" y="1178829"/>
                  <a:pt x="3215635" y="1154247"/>
                </a:cubicBezTo>
                <a:cubicBezTo>
                  <a:pt x="3086301" y="1208967"/>
                  <a:pt x="2888795" y="1141264"/>
                  <a:pt x="2781490" y="1206453"/>
                </a:cubicBezTo>
                <a:cubicBezTo>
                  <a:pt x="2674185" y="1271642"/>
                  <a:pt x="2427646" y="1224043"/>
                  <a:pt x="2188510" y="1277759"/>
                </a:cubicBezTo>
                <a:cubicBezTo>
                  <a:pt x="1949374" y="1331475"/>
                  <a:pt x="1765684" y="1264436"/>
                  <a:pt x="1595531" y="1349065"/>
                </a:cubicBezTo>
                <a:cubicBezTo>
                  <a:pt x="1425378" y="1433694"/>
                  <a:pt x="1296581" y="1382242"/>
                  <a:pt x="1129619" y="1405092"/>
                </a:cubicBezTo>
                <a:cubicBezTo>
                  <a:pt x="962657" y="1427942"/>
                  <a:pt x="812082" y="1413267"/>
                  <a:pt x="695474" y="1457298"/>
                </a:cubicBezTo>
                <a:cubicBezTo>
                  <a:pt x="578866" y="1501329"/>
                  <a:pt x="188144" y="1469808"/>
                  <a:pt x="38961" y="1536244"/>
                </a:cubicBezTo>
                <a:close/>
              </a:path>
              <a:path w="10093515" h="1194963" stroke="0" extrusionOk="0">
                <a:moveTo>
                  <a:pt x="38961" y="1536244"/>
                </a:moveTo>
                <a:cubicBezTo>
                  <a:pt x="182784" y="1452818"/>
                  <a:pt x="418987" y="1459434"/>
                  <a:pt x="570542" y="1363291"/>
                </a:cubicBezTo>
                <a:cubicBezTo>
                  <a:pt x="722097" y="1267148"/>
                  <a:pt x="851137" y="1331386"/>
                  <a:pt x="1055674" y="1205450"/>
                </a:cubicBezTo>
                <a:cubicBezTo>
                  <a:pt x="1260211" y="1079514"/>
                  <a:pt x="1388721" y="1118729"/>
                  <a:pt x="1587255" y="1032497"/>
                </a:cubicBezTo>
                <a:cubicBezTo>
                  <a:pt x="-1897843" y="951637"/>
                  <a:pt x="472315" y="-257590"/>
                  <a:pt x="4945686" y="119"/>
                </a:cubicBezTo>
                <a:cubicBezTo>
                  <a:pt x="5936182" y="-145380"/>
                  <a:pt x="6620623" y="100031"/>
                  <a:pt x="7496101" y="75084"/>
                </a:cubicBezTo>
                <a:cubicBezTo>
                  <a:pt x="11932665" y="435225"/>
                  <a:pt x="9901480" y="1008167"/>
                  <a:pt x="5200936" y="1194684"/>
                </a:cubicBezTo>
                <a:cubicBezTo>
                  <a:pt x="4589423" y="1206138"/>
                  <a:pt x="3763630" y="1045152"/>
                  <a:pt x="3215635" y="1154247"/>
                </a:cubicBezTo>
                <a:cubicBezTo>
                  <a:pt x="3117802" y="1197537"/>
                  <a:pt x="2902874" y="1151899"/>
                  <a:pt x="2717956" y="1214093"/>
                </a:cubicBezTo>
                <a:cubicBezTo>
                  <a:pt x="2533038" y="1276287"/>
                  <a:pt x="2391986" y="1215127"/>
                  <a:pt x="2188510" y="1277759"/>
                </a:cubicBezTo>
                <a:cubicBezTo>
                  <a:pt x="1985034" y="1340391"/>
                  <a:pt x="1851866" y="1290710"/>
                  <a:pt x="1754365" y="1329966"/>
                </a:cubicBezTo>
                <a:cubicBezTo>
                  <a:pt x="1656863" y="1369222"/>
                  <a:pt x="1378626" y="1319949"/>
                  <a:pt x="1256686" y="1389812"/>
                </a:cubicBezTo>
                <a:cubicBezTo>
                  <a:pt x="1134746" y="1459675"/>
                  <a:pt x="879327" y="1390159"/>
                  <a:pt x="790774" y="1445838"/>
                </a:cubicBezTo>
                <a:cubicBezTo>
                  <a:pt x="702221" y="1501517"/>
                  <a:pt x="310803" y="1458012"/>
                  <a:pt x="38961" y="1536244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2224981">
                  <a:prstGeom prst="wedgeEllipseCallout">
                    <a:avLst>
                      <a:gd name="adj1" fmla="val -49614"/>
                      <a:gd name="adj2" fmla="val 7856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Let’s start iterating on this new report and see where it takes us.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911C4D0-1A88-436F-A813-175A4CCF7EF1}"/>
              </a:ext>
            </a:extLst>
          </p:cNvPr>
          <p:cNvSpPr/>
          <p:nvPr/>
        </p:nvSpPr>
        <p:spPr>
          <a:xfrm>
            <a:off x="4320963" y="5045883"/>
            <a:ext cx="6450677" cy="1477328"/>
          </a:xfrm>
          <a:custGeom>
            <a:avLst/>
            <a:gdLst>
              <a:gd name="connsiteX0" fmla="*/ 6840040 w 6450677"/>
              <a:gd name="connsiteY0" fmla="*/ 471297 h 1477328"/>
              <a:gd name="connsiteX1" fmla="*/ 6427324 w 6450677"/>
              <a:gd name="connsiteY1" fmla="*/ 649937 h 1477328"/>
              <a:gd name="connsiteX2" fmla="*/ 3263940 w 6450677"/>
              <a:gd name="connsiteY2" fmla="*/ 1477276 h 1477328"/>
              <a:gd name="connsiteX3" fmla="*/ 167678 w 6450677"/>
              <a:gd name="connsiteY3" fmla="*/ 973733 h 1477328"/>
              <a:gd name="connsiteX4" fmla="*/ 3150318 w 6450677"/>
              <a:gd name="connsiteY4" fmla="*/ 200 h 1477328"/>
              <a:gd name="connsiteX5" fmla="*/ 6049035 w 6450677"/>
              <a:gd name="connsiteY5" fmla="*/ 381693 h 1477328"/>
              <a:gd name="connsiteX6" fmla="*/ 6460358 w 6450677"/>
              <a:gd name="connsiteY6" fmla="*/ 428287 h 1477328"/>
              <a:gd name="connsiteX7" fmla="*/ 6840040 w 6450677"/>
              <a:gd name="connsiteY7" fmla="*/ 471297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0677" h="1477328" fill="none" extrusionOk="0">
                <a:moveTo>
                  <a:pt x="6840040" y="471297"/>
                </a:moveTo>
                <a:cubicBezTo>
                  <a:pt x="6662787" y="588907"/>
                  <a:pt x="6516383" y="600553"/>
                  <a:pt x="6427324" y="649937"/>
                </a:cubicBezTo>
                <a:cubicBezTo>
                  <a:pt x="6909008" y="1223116"/>
                  <a:pt x="4910773" y="1433648"/>
                  <a:pt x="3263940" y="1477276"/>
                </a:cubicBezTo>
                <a:cubicBezTo>
                  <a:pt x="1731688" y="1426928"/>
                  <a:pt x="515859" y="1259572"/>
                  <a:pt x="167678" y="973733"/>
                </a:cubicBezTo>
                <a:cubicBezTo>
                  <a:pt x="-619267" y="642149"/>
                  <a:pt x="866232" y="-75377"/>
                  <a:pt x="3150318" y="200"/>
                </a:cubicBezTo>
                <a:cubicBezTo>
                  <a:pt x="4389072" y="-85462"/>
                  <a:pt x="5590108" y="268175"/>
                  <a:pt x="6049035" y="381693"/>
                </a:cubicBezTo>
                <a:cubicBezTo>
                  <a:pt x="6234192" y="366079"/>
                  <a:pt x="6284308" y="433339"/>
                  <a:pt x="6460358" y="428287"/>
                </a:cubicBezTo>
                <a:cubicBezTo>
                  <a:pt x="6636408" y="423235"/>
                  <a:pt x="6743182" y="471811"/>
                  <a:pt x="6840040" y="471297"/>
                </a:cubicBezTo>
                <a:close/>
              </a:path>
              <a:path w="6450677" h="1477328" stroke="0" extrusionOk="0">
                <a:moveTo>
                  <a:pt x="6840040" y="471297"/>
                </a:moveTo>
                <a:cubicBezTo>
                  <a:pt x="6736889" y="563246"/>
                  <a:pt x="6604983" y="549281"/>
                  <a:pt x="6427324" y="649937"/>
                </a:cubicBezTo>
                <a:cubicBezTo>
                  <a:pt x="6746966" y="874615"/>
                  <a:pt x="5504291" y="1381927"/>
                  <a:pt x="3263940" y="1477276"/>
                </a:cubicBezTo>
                <a:cubicBezTo>
                  <a:pt x="1845484" y="1413814"/>
                  <a:pt x="570159" y="1264744"/>
                  <a:pt x="167678" y="973733"/>
                </a:cubicBezTo>
                <a:cubicBezTo>
                  <a:pt x="-641334" y="375439"/>
                  <a:pt x="993068" y="-80402"/>
                  <a:pt x="3150318" y="200"/>
                </a:cubicBezTo>
                <a:cubicBezTo>
                  <a:pt x="4312024" y="-42456"/>
                  <a:pt x="5607044" y="106026"/>
                  <a:pt x="6049035" y="381693"/>
                </a:cubicBezTo>
                <a:cubicBezTo>
                  <a:pt x="6149827" y="379218"/>
                  <a:pt x="6278881" y="451207"/>
                  <a:pt x="6428717" y="424703"/>
                </a:cubicBezTo>
                <a:cubicBezTo>
                  <a:pt x="6578553" y="398199"/>
                  <a:pt x="6664625" y="467681"/>
                  <a:pt x="6840040" y="4712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058332">
                  <a:prstGeom prst="wedgeEllipseCallout">
                    <a:avLst>
                      <a:gd name="adj1" fmla="val 56036"/>
                      <a:gd name="adj2" fmla="val -180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Requires machine learning.</a:t>
            </a:r>
          </a:p>
        </p:txBody>
      </p:sp>
      <p:pic>
        <p:nvPicPr>
          <p:cNvPr id="18" name="Picture 17" descr="Well Bee">
            <a:extLst>
              <a:ext uri="{FF2B5EF4-FFF2-40B4-BE49-F238E27FC236}">
                <a16:creationId xmlns:a16="http://schemas.microsoft.com/office/drawing/2014/main" id="{E633A731-2778-4FCA-B144-ACEC62712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64" y="2618771"/>
            <a:ext cx="1333138" cy="1333138"/>
          </a:xfrm>
          <a:prstGeom prst="rect">
            <a:avLst/>
          </a:prstGeom>
        </p:spPr>
      </p:pic>
      <p:pic>
        <p:nvPicPr>
          <p:cNvPr id="19" name="Picture 18" descr="Confused Bee">
            <a:extLst>
              <a:ext uri="{FF2B5EF4-FFF2-40B4-BE49-F238E27FC236}">
                <a16:creationId xmlns:a16="http://schemas.microsoft.com/office/drawing/2014/main" id="{B0BE1BED-4730-4A1E-B8D8-BCFAEB015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6867" y="4213190"/>
            <a:ext cx="1850731" cy="1775399"/>
          </a:xfrm>
          <a:prstGeom prst="rect">
            <a:avLst/>
          </a:prstGeom>
        </p:spPr>
      </p:pic>
      <p:pic>
        <p:nvPicPr>
          <p:cNvPr id="21" name="Picture 20" descr="Bored Bee">
            <a:extLst>
              <a:ext uri="{FF2B5EF4-FFF2-40B4-BE49-F238E27FC236}">
                <a16:creationId xmlns:a16="http://schemas.microsoft.com/office/drawing/2014/main" id="{8B0C5D5E-8541-4220-8ED3-2F69BC8E7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907"/>
            <a:ext cx="1967346" cy="1967346"/>
          </a:xfrm>
          <a:prstGeom prst="rect">
            <a:avLst/>
          </a:prstGeom>
        </p:spPr>
      </p:pic>
      <p:pic>
        <p:nvPicPr>
          <p:cNvPr id="23" name="Picture 22" descr="OMW Bee">
            <a:extLst>
              <a:ext uri="{FF2B5EF4-FFF2-40B4-BE49-F238E27FC236}">
                <a16:creationId xmlns:a16="http://schemas.microsoft.com/office/drawing/2014/main" id="{FBC2287D-27AF-4EF4-8BE2-F5C78F815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80312" y="4731073"/>
            <a:ext cx="1611687" cy="20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5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8D20D6-5FE9-4B60-842D-6B3D350B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DB92BA-E37D-469B-8F1B-98C59095C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8A2DF9-A0A9-4DBA-8987-1B75498F25C7}"/>
              </a:ext>
            </a:extLst>
          </p:cNvPr>
          <p:cNvSpPr txBox="1">
            <a:spLocks/>
          </p:cNvSpPr>
          <p:nvPr/>
        </p:nvSpPr>
        <p:spPr>
          <a:xfrm>
            <a:off x="2497922" y="-350499"/>
            <a:ext cx="71961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/>
              <a:t>Solution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BFD64FE-3585-4CAE-B1E1-91F137EDA4E6}"/>
              </a:ext>
            </a:extLst>
          </p:cNvPr>
          <p:cNvSpPr/>
          <p:nvPr/>
        </p:nvSpPr>
        <p:spPr>
          <a:xfrm flipH="1">
            <a:off x="1349324" y="1336767"/>
            <a:ext cx="10676419" cy="1689065"/>
          </a:xfrm>
          <a:custGeom>
            <a:avLst/>
            <a:gdLst>
              <a:gd name="connsiteX0" fmla="*/ 11024363 w 10676419"/>
              <a:gd name="connsiteY0" fmla="*/ 809282 h 1689065"/>
              <a:gd name="connsiteX1" fmla="*/ 10614206 w 10676419"/>
              <a:gd name="connsiteY1" fmla="*/ 973093 h 1689065"/>
              <a:gd name="connsiteX2" fmla="*/ 5330636 w 10676419"/>
              <a:gd name="connsiteY2" fmla="*/ 1689065 h 1689065"/>
              <a:gd name="connsiteX3" fmla="*/ 4400 w 10676419"/>
              <a:gd name="connsiteY3" fmla="*/ 878818 h 1689065"/>
              <a:gd name="connsiteX4" fmla="*/ 5319777 w 10676419"/>
              <a:gd name="connsiteY4" fmla="*/ 5 h 1689065"/>
              <a:gd name="connsiteX5" fmla="*/ 10534441 w 10676419"/>
              <a:gd name="connsiteY5" fmla="*/ 651052 h 1689065"/>
              <a:gd name="connsiteX6" fmla="*/ 11024363 w 10676419"/>
              <a:gd name="connsiteY6" fmla="*/ 809282 h 168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76419" h="1689065" fill="none" extrusionOk="0">
                <a:moveTo>
                  <a:pt x="11024363" y="809282"/>
                </a:moveTo>
                <a:cubicBezTo>
                  <a:pt x="10906485" y="909692"/>
                  <a:pt x="10783951" y="851924"/>
                  <a:pt x="10614206" y="973093"/>
                </a:cubicBezTo>
                <a:cubicBezTo>
                  <a:pt x="10255217" y="1363276"/>
                  <a:pt x="7932392" y="1808279"/>
                  <a:pt x="5330636" y="1689065"/>
                </a:cubicBezTo>
                <a:cubicBezTo>
                  <a:pt x="2435596" y="1603668"/>
                  <a:pt x="114928" y="1318312"/>
                  <a:pt x="4400" y="878818"/>
                </a:cubicBezTo>
                <a:cubicBezTo>
                  <a:pt x="-346438" y="313944"/>
                  <a:pt x="2337857" y="105982"/>
                  <a:pt x="5319777" y="5"/>
                </a:cubicBezTo>
                <a:cubicBezTo>
                  <a:pt x="7827949" y="-42315"/>
                  <a:pt x="9971031" y="363434"/>
                  <a:pt x="10534441" y="651052"/>
                </a:cubicBezTo>
                <a:cubicBezTo>
                  <a:pt x="10666744" y="635445"/>
                  <a:pt x="10894109" y="823879"/>
                  <a:pt x="11024363" y="809282"/>
                </a:cubicBezTo>
                <a:close/>
              </a:path>
              <a:path w="10676419" h="1689065" stroke="0" extrusionOk="0">
                <a:moveTo>
                  <a:pt x="11024363" y="809282"/>
                </a:moveTo>
                <a:cubicBezTo>
                  <a:pt x="10879990" y="883420"/>
                  <a:pt x="10812101" y="887295"/>
                  <a:pt x="10614206" y="973093"/>
                </a:cubicBezTo>
                <a:cubicBezTo>
                  <a:pt x="10073788" y="1250375"/>
                  <a:pt x="7691744" y="2237154"/>
                  <a:pt x="5330636" y="1689065"/>
                </a:cubicBezTo>
                <a:cubicBezTo>
                  <a:pt x="2457182" y="1717468"/>
                  <a:pt x="71933" y="1404015"/>
                  <a:pt x="4400" y="878818"/>
                </a:cubicBezTo>
                <a:cubicBezTo>
                  <a:pt x="295893" y="467195"/>
                  <a:pt x="2837576" y="-151620"/>
                  <a:pt x="5319777" y="5"/>
                </a:cubicBezTo>
                <a:cubicBezTo>
                  <a:pt x="7760191" y="56287"/>
                  <a:pt x="9867757" y="151165"/>
                  <a:pt x="10534441" y="651052"/>
                </a:cubicBezTo>
                <a:cubicBezTo>
                  <a:pt x="10689512" y="650801"/>
                  <a:pt x="10910205" y="802006"/>
                  <a:pt x="11024363" y="809282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57641663">
                  <a:prstGeom prst="wedgeEllipseCallout">
                    <a:avLst>
                      <a:gd name="adj1" fmla="val 53259"/>
                      <a:gd name="adj2" fmla="val -20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What are my options?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Well Bee">
            <a:extLst>
              <a:ext uri="{FF2B5EF4-FFF2-40B4-BE49-F238E27FC236}">
                <a16:creationId xmlns:a16="http://schemas.microsoft.com/office/drawing/2014/main" id="{53334022-7130-4E2B-8528-F60789F4C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001" y="1548649"/>
            <a:ext cx="1534511" cy="1333138"/>
          </a:xfrm>
          <a:prstGeom prst="rect">
            <a:avLst/>
          </a:prstGeom>
        </p:spPr>
      </p:pic>
      <p:pic>
        <p:nvPicPr>
          <p:cNvPr id="1026" name="Picture 2" descr="Enhance Power BI Data Analytics | Kyligence Solution">
            <a:extLst>
              <a:ext uri="{FF2B5EF4-FFF2-40B4-BE49-F238E27FC236}">
                <a16:creationId xmlns:a16="http://schemas.microsoft.com/office/drawing/2014/main" id="{8C62DB4F-FF18-4B02-A68B-03FE88B86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t="19526" r="4038" b="18901"/>
          <a:stretch/>
        </p:blipFill>
        <p:spPr bwMode="auto">
          <a:xfrm>
            <a:off x="1667512" y="4040336"/>
            <a:ext cx="3139546" cy="118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x Ways to Publish &amp; Share Tableau Content | Pros &amp; Cons">
            <a:extLst>
              <a:ext uri="{FF2B5EF4-FFF2-40B4-BE49-F238E27FC236}">
                <a16:creationId xmlns:a16="http://schemas.microsoft.com/office/drawing/2014/main" id="{570BE2DB-2B93-479A-9631-730692E40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34" y="5447310"/>
            <a:ext cx="2062473" cy="10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Excel 2019 Icon – Free Download, PNG and Vector">
            <a:extLst>
              <a:ext uri="{FF2B5EF4-FFF2-40B4-BE49-F238E27FC236}">
                <a16:creationId xmlns:a16="http://schemas.microsoft.com/office/drawing/2014/main" id="{1CDA6055-AE30-4569-88B5-186A8A51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68" y="3663105"/>
            <a:ext cx="2704827" cy="270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ject Jupyter - Wikipedia">
            <a:extLst>
              <a:ext uri="{FF2B5EF4-FFF2-40B4-BE49-F238E27FC236}">
                <a16:creationId xmlns:a16="http://schemas.microsoft.com/office/drawing/2014/main" id="{23B00EBF-F193-44E0-B7E5-5E7AF6755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616" y="3832169"/>
            <a:ext cx="1917238" cy="22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No sign with solid fill">
            <a:extLst>
              <a:ext uri="{FF2B5EF4-FFF2-40B4-BE49-F238E27FC236}">
                <a16:creationId xmlns:a16="http://schemas.microsoft.com/office/drawing/2014/main" id="{1CA83E44-63C5-47F8-8014-66D5A92611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8666" y="3627988"/>
            <a:ext cx="1917238" cy="1917238"/>
          </a:xfrm>
          <a:prstGeom prst="rect">
            <a:avLst/>
          </a:prstGeom>
        </p:spPr>
      </p:pic>
      <p:pic>
        <p:nvPicPr>
          <p:cNvPr id="15" name="Graphic 14" descr="No sign with solid fill">
            <a:extLst>
              <a:ext uri="{FF2B5EF4-FFF2-40B4-BE49-F238E27FC236}">
                <a16:creationId xmlns:a16="http://schemas.microsoft.com/office/drawing/2014/main" id="{F0116F8C-4192-46FA-B321-BF3C71D04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3369" y="5015519"/>
            <a:ext cx="1917238" cy="1917238"/>
          </a:xfrm>
          <a:prstGeom prst="rect">
            <a:avLst/>
          </a:prstGeom>
        </p:spPr>
      </p:pic>
      <p:pic>
        <p:nvPicPr>
          <p:cNvPr id="16" name="Graphic 15" descr="No sign with solid fill">
            <a:extLst>
              <a:ext uri="{FF2B5EF4-FFF2-40B4-BE49-F238E27FC236}">
                <a16:creationId xmlns:a16="http://schemas.microsoft.com/office/drawing/2014/main" id="{2D7EDD52-1AFC-425A-9CAD-4AE5D56801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1828" y="3837626"/>
            <a:ext cx="2292190" cy="229219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125066EA-8A0C-40E7-9DE2-69D034A854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05253" y="3796283"/>
            <a:ext cx="2438469" cy="24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9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580B0E-C05D-4AC9-AE92-49FB04E2C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AFE73-9CB6-47EB-9F31-824C3609D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5CC00D-E2F3-4B9B-8295-3A55AF386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007" y="-357652"/>
            <a:ext cx="5917771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Does This Matter?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182D81-4A59-4A59-A093-5D2B58B8698C}"/>
              </a:ext>
            </a:extLst>
          </p:cNvPr>
          <p:cNvSpPr/>
          <p:nvPr/>
        </p:nvSpPr>
        <p:spPr>
          <a:xfrm>
            <a:off x="1826808" y="1873468"/>
            <a:ext cx="2107864" cy="174510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Iterative Reporting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98B09C-4FA4-47DD-AC56-0581EBCFFDE0}"/>
              </a:ext>
            </a:extLst>
          </p:cNvPr>
          <p:cNvSpPr/>
          <p:nvPr/>
        </p:nvSpPr>
        <p:spPr>
          <a:xfrm>
            <a:off x="3934672" y="1873468"/>
            <a:ext cx="2107864" cy="1745103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Faster Than BI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8F0EC-162E-408C-BDAC-319F24CCE7ED}"/>
              </a:ext>
            </a:extLst>
          </p:cNvPr>
          <p:cNvSpPr/>
          <p:nvPr/>
        </p:nvSpPr>
        <p:spPr>
          <a:xfrm>
            <a:off x="6042536" y="1873468"/>
            <a:ext cx="2107864" cy="1745103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Flexibility and Power for All Tasks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892E9A-BC5D-4064-AC25-E8E6A4607DA5}"/>
              </a:ext>
            </a:extLst>
          </p:cNvPr>
          <p:cNvSpPr/>
          <p:nvPr/>
        </p:nvSpPr>
        <p:spPr>
          <a:xfrm>
            <a:off x="8150400" y="1873468"/>
            <a:ext cx="2107864" cy="174510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Leveraging</a:t>
            </a:r>
          </a:p>
          <a:p>
            <a:pPr algn="ctr"/>
            <a:r>
              <a:rPr lang="en-US" b="1" dirty="0"/>
              <a:t>Notebook Environment Capabilities </a:t>
            </a:r>
          </a:p>
        </p:txBody>
      </p:sp>
      <p:pic>
        <p:nvPicPr>
          <p:cNvPr id="10244" name="Picture 4" descr="Iterative Icons - Download Free Vector Icons | Noun Project">
            <a:extLst>
              <a:ext uri="{FF2B5EF4-FFF2-40B4-BE49-F238E27FC236}">
                <a16:creationId xmlns:a16="http://schemas.microsoft.com/office/drawing/2014/main" id="{1B4A4B9B-03A9-4AFE-BFDA-D14113729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t="19240" r="19897" b="13822"/>
          <a:stretch/>
        </p:blipFill>
        <p:spPr bwMode="auto">
          <a:xfrm>
            <a:off x="2191480" y="4105446"/>
            <a:ext cx="1262743" cy="127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Limitation Icon - Triangle Exclamation Mark Clipart - Full Size Clipart  (#5738742) - PinClipart">
            <a:extLst>
              <a:ext uri="{FF2B5EF4-FFF2-40B4-BE49-F238E27FC236}">
                <a16:creationId xmlns:a16="http://schemas.microsoft.com/office/drawing/2014/main" id="{05340B1C-3050-48B7-9E2B-02E30E8B8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707" y="4130847"/>
            <a:ext cx="1353793" cy="110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onfiguration, configure, gear, set, setting icon - Free download">
            <a:extLst>
              <a:ext uri="{FF2B5EF4-FFF2-40B4-BE49-F238E27FC236}">
                <a16:creationId xmlns:a16="http://schemas.microsoft.com/office/drawing/2014/main" id="{33FD55B9-F779-4D28-9DE3-58A378798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84" y="3935597"/>
            <a:ext cx="1353793" cy="13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Capability Icons - Download Free Vector Icons | Noun Project">
            <a:extLst>
              <a:ext uri="{FF2B5EF4-FFF2-40B4-BE49-F238E27FC236}">
                <a16:creationId xmlns:a16="http://schemas.microsoft.com/office/drawing/2014/main" id="{1BCEE911-5B30-4E0F-ADCB-9E592397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61" y="3867861"/>
            <a:ext cx="1353793" cy="13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30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20910-E25D-451E-94B4-C63B26AD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78957E-3702-4251-ABB5-4456CABE2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990435-C6AD-4C8C-AF1B-2F86F3459EDC}"/>
              </a:ext>
            </a:extLst>
          </p:cNvPr>
          <p:cNvSpPr txBox="1">
            <a:spLocks/>
          </p:cNvSpPr>
          <p:nvPr/>
        </p:nvSpPr>
        <p:spPr>
          <a:xfrm>
            <a:off x="2128060" y="6429"/>
            <a:ext cx="7597832" cy="592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">
              <a:spcAft>
                <a:spcPts val="600"/>
              </a:spcAft>
            </a:pPr>
            <a:r>
              <a:rPr lang="en-US" sz="2800" b="1" dirty="0"/>
              <a:t>Let’s Understand </a:t>
            </a:r>
            <a:r>
              <a:rPr lang="en-US" sz="2800" b="1" dirty="0" err="1"/>
              <a:t>Jupyter</a:t>
            </a:r>
            <a:r>
              <a:rPr lang="en-US" sz="2800" b="1" dirty="0"/>
              <a:t> Notebook and Its Features</a:t>
            </a:r>
          </a:p>
        </p:txBody>
      </p:sp>
      <p:pic>
        <p:nvPicPr>
          <p:cNvPr id="2050" name="Picture 2" descr="Wilderness Explorer GIFs - Get the best GIF on GIPHY">
            <a:extLst>
              <a:ext uri="{FF2B5EF4-FFF2-40B4-BE49-F238E27FC236}">
                <a16:creationId xmlns:a16="http://schemas.microsoft.com/office/drawing/2014/main" id="{11943D96-0853-48BC-8391-52060F1A1F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03" y="1467618"/>
            <a:ext cx="8883594" cy="501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68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5FC7CAD-4EDA-4C03-BC3B-D37EDC19B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700" dirty="0">
              <a:cs typeface="Calibri"/>
            </a:endParaRPr>
          </a:p>
          <a:p>
            <a:endParaRPr lang="en-US" sz="1700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B329189-C557-42CB-815B-83CE2D7942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00">
              <a:cs typeface="Calibri"/>
            </a:endParaRPr>
          </a:p>
          <a:p>
            <a:endParaRPr lang="en-US" sz="1700" dirty="0"/>
          </a:p>
        </p:txBody>
      </p:sp>
      <p:pic>
        <p:nvPicPr>
          <p:cNvPr id="21" name="Graphic 5" descr="Open hand with plant with solid fill">
            <a:extLst>
              <a:ext uri="{FF2B5EF4-FFF2-40B4-BE49-F238E27FC236}">
                <a16:creationId xmlns:a16="http://schemas.microsoft.com/office/drawing/2014/main" id="{B98A33B5-EA4B-4ACC-8AAD-43ECA43EB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82" y="2764606"/>
            <a:ext cx="1820172" cy="1834550"/>
          </a:xfrm>
          <a:prstGeom prst="rect">
            <a:avLst/>
          </a:prstGeom>
        </p:spPr>
      </p:pic>
      <p:pic>
        <p:nvPicPr>
          <p:cNvPr id="22" name="Graphic 6" descr="Internet with solid fill">
            <a:extLst>
              <a:ext uri="{FF2B5EF4-FFF2-40B4-BE49-F238E27FC236}">
                <a16:creationId xmlns:a16="http://schemas.microsoft.com/office/drawing/2014/main" id="{33008C8A-5D1B-4379-97B3-EFA4D4554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8321" y="2764605"/>
            <a:ext cx="1820174" cy="1834551"/>
          </a:xfrm>
          <a:prstGeom prst="rect">
            <a:avLst/>
          </a:prstGeom>
        </p:spPr>
      </p:pic>
      <p:pic>
        <p:nvPicPr>
          <p:cNvPr id="26" name="Graphic 7" descr="Closed book with solid fill">
            <a:extLst>
              <a:ext uri="{FF2B5EF4-FFF2-40B4-BE49-F238E27FC236}">
                <a16:creationId xmlns:a16="http://schemas.microsoft.com/office/drawing/2014/main" id="{7D6A1C15-C13A-40E5-83F2-37F74266C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3262" y="2897452"/>
            <a:ext cx="1664024" cy="1677168"/>
          </a:xfrm>
          <a:prstGeom prst="rect">
            <a:avLst/>
          </a:prstGeom>
        </p:spPr>
      </p:pic>
      <p:pic>
        <p:nvPicPr>
          <p:cNvPr id="27" name="Graphic 8" descr="Statistics with solid fill">
            <a:extLst>
              <a:ext uri="{FF2B5EF4-FFF2-40B4-BE49-F238E27FC236}">
                <a16:creationId xmlns:a16="http://schemas.microsoft.com/office/drawing/2014/main" id="{507D5C66-D967-47DA-8AC3-4113779C6E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6194" y="2764605"/>
            <a:ext cx="1820173" cy="18345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4C2FF5-0F27-483E-B56C-5134F35128EE}"/>
              </a:ext>
            </a:extLst>
          </p:cNvPr>
          <p:cNvSpPr/>
          <p:nvPr/>
        </p:nvSpPr>
        <p:spPr>
          <a:xfrm>
            <a:off x="838200" y="1825625"/>
            <a:ext cx="2633472" cy="749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Open Source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A6D359-CFA6-4BE2-AC50-29B292614BFF}"/>
              </a:ext>
            </a:extLst>
          </p:cNvPr>
          <p:cNvSpPr/>
          <p:nvPr/>
        </p:nvSpPr>
        <p:spPr>
          <a:xfrm>
            <a:off x="3471672" y="1825625"/>
            <a:ext cx="2633472" cy="7491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Programming Languages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CECF6C-7CD5-4343-B740-7D61FAC04760}"/>
              </a:ext>
            </a:extLst>
          </p:cNvPr>
          <p:cNvSpPr/>
          <p:nvPr/>
        </p:nvSpPr>
        <p:spPr>
          <a:xfrm>
            <a:off x="6105144" y="1825624"/>
            <a:ext cx="2633472" cy="7491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Notebook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FBDBC2-A793-4AE3-82E5-618B775DEC57}"/>
              </a:ext>
            </a:extLst>
          </p:cNvPr>
          <p:cNvSpPr/>
          <p:nvPr/>
        </p:nvSpPr>
        <p:spPr>
          <a:xfrm>
            <a:off x="8750119" y="1825624"/>
            <a:ext cx="2633472" cy="749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Science &amp; More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1CD8E0-63AA-4035-B5FC-602B0F6852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8247" y="4789003"/>
            <a:ext cx="6059155" cy="194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603B726-713E-432B-A9F3-E7FABE3989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DB1C6FE-E48F-4DB8-8680-78C0C8B70A7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C459595D-581D-4E15-B1AD-B036E6F4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008" y="-357652"/>
            <a:ext cx="51129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Notebook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8F95AC1-4138-4438-8B9A-422EF656A3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98" y="4757322"/>
            <a:ext cx="5842994" cy="2010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913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DEB4CE1-6C16-4934-9C90-BA0C1E6832F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BA8D8D-FBFB-4EC8-9CD0-4ED2549F37BB}"/>
              </a:ext>
            </a:extLst>
          </p:cNvPr>
          <p:cNvSpPr/>
          <p:nvPr/>
        </p:nvSpPr>
        <p:spPr>
          <a:xfrm>
            <a:off x="838200" y="1825625"/>
            <a:ext cx="2633472" cy="749133"/>
          </a:xfrm>
          <a:prstGeom prst="rect">
            <a:avLst/>
          </a:prstGeom>
          <a:solidFill>
            <a:srgbClr val="9933FF">
              <a:alpha val="17647"/>
            </a:srgbClr>
          </a:solidFill>
          <a:ln>
            <a:solidFill>
              <a:srgbClr val="9933FF">
                <a:alpha val="1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Voila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69040-1917-4163-84D2-9A4434A4C7B6}"/>
              </a:ext>
            </a:extLst>
          </p:cNvPr>
          <p:cNvSpPr/>
          <p:nvPr/>
        </p:nvSpPr>
        <p:spPr>
          <a:xfrm>
            <a:off x="3483700" y="1825625"/>
            <a:ext cx="2633472" cy="749133"/>
          </a:xfrm>
          <a:prstGeom prst="rect">
            <a:avLst/>
          </a:prstGeom>
          <a:solidFill>
            <a:srgbClr val="9933FF">
              <a:alpha val="38039"/>
            </a:srgbClr>
          </a:solidFill>
          <a:ln>
            <a:solidFill>
              <a:srgbClr val="9933FF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F7A3B-FB09-4E6E-829E-137D1FB32C97}"/>
              </a:ext>
            </a:extLst>
          </p:cNvPr>
          <p:cNvSpPr/>
          <p:nvPr/>
        </p:nvSpPr>
        <p:spPr>
          <a:xfrm>
            <a:off x="6129197" y="1825624"/>
            <a:ext cx="2633472" cy="749133"/>
          </a:xfrm>
          <a:prstGeom prst="rect">
            <a:avLst/>
          </a:prstGeom>
          <a:solidFill>
            <a:srgbClr val="9933FF">
              <a:alpha val="67451"/>
            </a:srgbClr>
          </a:solidFill>
          <a:ln>
            <a:solidFill>
              <a:srgbClr val="9933FF">
                <a:alpha val="6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Dash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50368-D46F-40DA-9F83-43DB855F233F}"/>
              </a:ext>
            </a:extLst>
          </p:cNvPr>
          <p:cNvSpPr/>
          <p:nvPr/>
        </p:nvSpPr>
        <p:spPr>
          <a:xfrm>
            <a:off x="8762669" y="1825623"/>
            <a:ext cx="2633472" cy="74913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Streamlit</a:t>
            </a:r>
            <a:endParaRPr lang="en-US" b="1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BE9FCBE-7C2B-46D8-96B7-C767967FF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67" y="2930931"/>
            <a:ext cx="2338139" cy="9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B736DBE-EFF2-437D-9145-0186C924D3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59" y="4102757"/>
            <a:ext cx="2687841" cy="243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Logo">
            <a:extLst>
              <a:ext uri="{FF2B5EF4-FFF2-40B4-BE49-F238E27FC236}">
                <a16:creationId xmlns:a16="http://schemas.microsoft.com/office/drawing/2014/main" id="{BE7EAF5F-D31D-4D36-A0EF-6F2A0A6A1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3"/>
          <a:stretch/>
        </p:blipFill>
        <p:spPr bwMode="auto">
          <a:xfrm>
            <a:off x="3994485" y="3037409"/>
            <a:ext cx="1888958" cy="88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7CAF2-F2C7-4789-8D1C-EAF8DAE60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05" y="4102757"/>
            <a:ext cx="2245952" cy="2390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B298B1EA-D832-4443-8ECF-A5B1BFBE6B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57" y="4102757"/>
            <a:ext cx="2245952" cy="239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Streamlit">
            <a:extLst>
              <a:ext uri="{FF2B5EF4-FFF2-40B4-BE49-F238E27FC236}">
                <a16:creationId xmlns:a16="http://schemas.microsoft.com/office/drawing/2014/main" id="{AF473F1E-2F2A-41FE-AA9E-82DBAA468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95" y="3017899"/>
            <a:ext cx="2633472" cy="89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Dash App inside Jupyter">
            <a:extLst>
              <a:ext uri="{FF2B5EF4-FFF2-40B4-BE49-F238E27FC236}">
                <a16:creationId xmlns:a16="http://schemas.microsoft.com/office/drawing/2014/main" id="{D7B0AE9D-3FE8-470E-9C9F-20F44CE959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009" y="4098078"/>
            <a:ext cx="2566132" cy="239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CD16F7-1413-4664-A684-0B78F0B589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681037"/>
            <a:ext cx="12192000" cy="6557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99976B-B9F8-4635-8554-416B51AD99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-9861"/>
          <a:stretch/>
        </p:blipFill>
        <p:spPr>
          <a:xfrm>
            <a:off x="-1" y="-34949"/>
            <a:ext cx="12192000" cy="78658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AD05DF1-644C-4A53-AF23-A1AF0B23365E}"/>
              </a:ext>
            </a:extLst>
          </p:cNvPr>
          <p:cNvSpPr txBox="1">
            <a:spLocks/>
          </p:cNvSpPr>
          <p:nvPr/>
        </p:nvSpPr>
        <p:spPr>
          <a:xfrm>
            <a:off x="2554574" y="-350899"/>
            <a:ext cx="7365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Other Popular Delivery Methods</a:t>
            </a:r>
          </a:p>
        </p:txBody>
      </p:sp>
      <p:pic>
        <p:nvPicPr>
          <p:cNvPr id="7186" name="Picture 18">
            <a:extLst>
              <a:ext uri="{FF2B5EF4-FFF2-40B4-BE49-F238E27FC236}">
                <a16:creationId xmlns:a16="http://schemas.microsoft.com/office/drawing/2014/main" id="{23058405-DF81-4C09-AD5B-0196902F8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1" t="50000" r="3008" b="2567"/>
          <a:stretch/>
        </p:blipFill>
        <p:spPr bwMode="auto">
          <a:xfrm>
            <a:off x="6074828" y="2932303"/>
            <a:ext cx="2687841" cy="110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27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17835</TotalTime>
  <Words>552</Words>
  <Application>Microsoft Office PowerPoint</Application>
  <PresentationFormat>Widescreen</PresentationFormat>
  <Paragraphs>130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Introduction Anthony &amp; Jonas</vt:lpstr>
      <vt:lpstr>PowerPoint Presentation</vt:lpstr>
      <vt:lpstr>PowerPoint Presentation</vt:lpstr>
      <vt:lpstr>Why Does This Matter?</vt:lpstr>
      <vt:lpstr>PowerPoint Presentation</vt:lpstr>
      <vt:lpstr>Jupyter Notebook</vt:lpstr>
      <vt:lpstr>PowerPoint Presentation</vt:lpstr>
      <vt:lpstr>Pandas Library</vt:lpstr>
      <vt:lpstr>Connecting to Sources</vt:lpstr>
      <vt:lpstr>Seaborn Library</vt:lpstr>
      <vt:lpstr>Some Seaborn Plotting Options</vt:lpstr>
      <vt:lpstr>Seaborn Sample Gallery</vt:lpstr>
      <vt:lpstr>PowerPoint Presentation</vt:lpstr>
      <vt:lpstr>How to Install The Basic Environment</vt:lpstr>
      <vt:lpstr>Jupyter Notebook NB Extensions</vt:lpstr>
      <vt:lpstr>PowerPoint Presentation</vt:lpstr>
      <vt:lpstr>More from Jupyter Environment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Jonas Malave Campos</dc:creator>
  <cp:lastModifiedBy>Jonas Malave Campos</cp:lastModifiedBy>
  <cp:revision>115</cp:revision>
  <dcterms:created xsi:type="dcterms:W3CDTF">2021-03-30T18:32:02Z</dcterms:created>
  <dcterms:modified xsi:type="dcterms:W3CDTF">2021-04-14T13:52:24Z</dcterms:modified>
</cp:coreProperties>
</file>